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4"/>
    <p:sldMasterId id="2147483659" r:id="rId5"/>
  </p:sldMasterIdLst>
  <p:notesMasterIdLst>
    <p:notesMasterId r:id="rId44"/>
  </p:notesMasterIdLst>
  <p:handoutMasterIdLst>
    <p:handoutMasterId r:id="rId45"/>
  </p:handoutMasterIdLst>
  <p:sldIdLst>
    <p:sldId id="330" r:id="rId6"/>
    <p:sldId id="408" r:id="rId7"/>
    <p:sldId id="409" r:id="rId8"/>
    <p:sldId id="410" r:id="rId9"/>
    <p:sldId id="411" r:id="rId10"/>
    <p:sldId id="412"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30" r:id="rId29"/>
    <p:sldId id="431" r:id="rId30"/>
    <p:sldId id="432" r:id="rId31"/>
    <p:sldId id="433" r:id="rId32"/>
    <p:sldId id="434" r:id="rId33"/>
    <p:sldId id="435" r:id="rId34"/>
    <p:sldId id="436" r:id="rId35"/>
    <p:sldId id="437" r:id="rId36"/>
    <p:sldId id="438" r:id="rId37"/>
    <p:sldId id="439" r:id="rId38"/>
    <p:sldId id="440" r:id="rId39"/>
    <p:sldId id="441" r:id="rId40"/>
    <p:sldId id="442" r:id="rId41"/>
    <p:sldId id="443" r:id="rId42"/>
    <p:sldId id="298" r:id="rId43"/>
  </p:sldIdLst>
  <p:sldSz cx="9144000" cy="6858000" type="screen4x3"/>
  <p:notesSz cx="6858000" cy="9144000"/>
  <p:embeddedFontLst>
    <p:embeddedFont>
      <p:font typeface="Noto Sans Symbols" panose="020B0604020202020204" charset="0"/>
      <p:regular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042" userDrawn="1">
          <p15:clr>
            <a:srgbClr val="A4A3A4"/>
          </p15:clr>
        </p15:guide>
        <p15:guide id="2" pos="295" userDrawn="1">
          <p15:clr>
            <a:srgbClr val="A4A3A4"/>
          </p15:clr>
        </p15:guide>
        <p15:guide id="3" orient="horz" pos="4178" userDrawn="1">
          <p15:clr>
            <a:srgbClr val="A4A3A4"/>
          </p15:clr>
        </p15:guide>
        <p15:guide id="4" orient="horz" pos="119" userDrawn="1">
          <p15:clr>
            <a:srgbClr val="A4A3A4"/>
          </p15:clr>
        </p15:guide>
        <p15:guide id="5" orient="horz" pos="709" userDrawn="1">
          <p15:clr>
            <a:srgbClr val="A4A3A4"/>
          </p15:clr>
        </p15:guide>
        <p15:guide id="6" orient="horz" pos="1071" userDrawn="1">
          <p15:clr>
            <a:srgbClr val="A4A3A4"/>
          </p15:clr>
        </p15:guide>
        <p15:guide id="7" pos="635" userDrawn="1">
          <p15:clr>
            <a:srgbClr val="A4A3A4"/>
          </p15:clr>
        </p15:guide>
        <p15:guide id="8" pos="546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AnnMarie Short" initials="AS" lastIdx="35" clrIdx="6">
    <p:extLst>
      <p:ext uri="{19B8F6BF-5375-455C-9EA6-DF929625EA0E}">
        <p15:presenceInfo xmlns:p15="http://schemas.microsoft.com/office/powerpoint/2012/main" userId="5a9a73d1263ca8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9" autoAdjust="0"/>
    <p:restoredTop sz="90943" autoAdjust="0"/>
  </p:normalViewPr>
  <p:slideViewPr>
    <p:cSldViewPr snapToGrid="0" snapToObjects="1">
      <p:cViewPr varScale="1">
        <p:scale>
          <a:sx n="114" d="100"/>
          <a:sy n="114" d="100"/>
        </p:scale>
        <p:origin x="276" y="336"/>
      </p:cViewPr>
      <p:guideLst>
        <p:guide orient="horz" pos="4042"/>
        <p:guide pos="295"/>
        <p:guide orient="horz" pos="4178"/>
        <p:guide orient="horz" pos="119"/>
        <p:guide orient="horz" pos="709"/>
        <p:guide orient="horz" pos="1071"/>
        <p:guide pos="635"/>
        <p:guide pos="546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346"/>
    </p:cViewPr>
  </p:sorterViewPr>
  <p:notesViewPr>
    <p:cSldViewPr snapToGrid="0" snapToObjects="1">
      <p:cViewPr varScale="1">
        <p:scale>
          <a:sx n="68" d="100"/>
          <a:sy n="68" d="100"/>
        </p:scale>
        <p:origin x="30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handoutMaster" Target="handoutMasters/handoutMaster1.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font" Target="fonts/font3.fntdata"/><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6/1/2025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iveexample.pearsoncmg.com/html/TestArrayAndLinkedList.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veexample.pearsoncmg.com/html/GeometricObjectComparator.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liveexample.pearsoncmg.com/html/TestComparator.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iveexample.pearsoncmg.com/html/SortStringByLength.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liveexample.pearsoncmg.com/html/SortStringIgnoreCase.html"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iveexample.pearsoncmg.com/html/MultipleBounceBall.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liveexample.pearsoncmg.com/html/PriorityQueueDemo.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iveexample.pearsoncmg.com/html/EvaluateExpression.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iveexample.pearsoncmg.com/dsanimation/Figure20_2v2.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liveexample.pearsoncmg.com/html/TestCollection.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iveexample.pearsoncmg.com/html/TestIterator.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iveexample.pearsoncmg.com/html/TestForEach.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p>
          <a:p>
            <a:endParaRPr lang="en-US" sz="1200" b="0" i="0" u="none" strike="noStrike" kern="1200" cap="none" dirty="0">
              <a:solidFill>
                <a:schemeClr val="dk1"/>
              </a:solidFill>
              <a:latin typeface="Arial"/>
              <a:cs typeface="Arial"/>
              <a:sym typeface="Arial"/>
            </a:endParaRPr>
          </a:p>
          <a:p>
            <a:r>
              <a:rPr lang="en-US" dirty="0"/>
              <a:t>Slides in this presentation contain hyperlinks. JAWS users should be able to get a list of links by using INSERT+F7</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602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TestArrayAndLinkedList</a:t>
            </a:r>
            <a:r>
              <a:rPr lang="en-IN" dirty="0"/>
              <a:t>: </a:t>
            </a:r>
            <a:r>
              <a:rPr lang="en-IN" dirty="0">
                <a:hlinkClick r:id="rId3"/>
              </a:rPr>
              <a:t>https://liveexample.pearsoncmg.com/html/TestArrayAndLinkedList.html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4887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GeometricObjectComparator</a:t>
            </a:r>
            <a:r>
              <a:rPr lang="en-IN" dirty="0"/>
              <a:t>: </a:t>
            </a:r>
            <a:r>
              <a:rPr lang="en-IN" dirty="0">
                <a:hlinkClick r:id="rId3"/>
              </a:rPr>
              <a:t>https://liveexample.pearsoncmg.com/html/GeometricObjectComparator.html</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TestCollection</a:t>
            </a:r>
            <a:r>
              <a:rPr lang="en-IN" dirty="0"/>
              <a:t>: </a:t>
            </a:r>
            <a:r>
              <a:rPr lang="en-IN" dirty="0">
                <a:hlinkClick r:id="rId4"/>
              </a:rPr>
              <a:t>https://liveexample.pearsoncmg.com/html/TestComparator.html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1404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SortStringByLength</a:t>
            </a:r>
            <a:r>
              <a:rPr lang="en-IN" dirty="0"/>
              <a:t>: </a:t>
            </a:r>
            <a:r>
              <a:rPr lang="en-IN" dirty="0">
                <a:hlinkClick r:id="rId3"/>
              </a:rPr>
              <a:t>https://liveexample.pearsoncmg.com/html/SortStringByLength.html</a:t>
            </a:r>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SortStringIgnoreCase</a:t>
            </a:r>
            <a:r>
              <a:rPr lang="en-IN" dirty="0"/>
              <a:t>: </a:t>
            </a:r>
            <a:r>
              <a:rPr lang="en-IN" dirty="0">
                <a:hlinkClick r:id="rId4"/>
              </a:rPr>
              <a:t>https://liveexample.pearsoncmg.com/html/SortStringIgnoreCase.html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142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+sort left parenthesis list colon List right parenthesis colon void. Sorts the specified list.</a:t>
            </a:r>
          </a:p>
          <a:p>
            <a:r>
              <a:rPr lang="en-US" dirty="0"/>
              <a:t>+sort left parenthesis list colon List, c colon Comparator right parenthesis colon void. Sorts the specified list with the comparator.</a:t>
            </a:r>
          </a:p>
          <a:p>
            <a:r>
              <a:rPr lang="en-US" dirty="0"/>
              <a:t>+</a:t>
            </a:r>
            <a:r>
              <a:rPr lang="en-US" dirty="0" err="1"/>
              <a:t>binarySearch</a:t>
            </a:r>
            <a:r>
              <a:rPr lang="en-US" dirty="0"/>
              <a:t> left parenthesis list colon List, key colon Object right parenthesis colon int. Searches the key in the sorted list using binary search.</a:t>
            </a:r>
          </a:p>
          <a:p>
            <a:r>
              <a:rPr lang="en-US" dirty="0"/>
              <a:t>+</a:t>
            </a:r>
            <a:r>
              <a:rPr lang="en-US" dirty="0" err="1"/>
              <a:t>binarySearch</a:t>
            </a:r>
            <a:r>
              <a:rPr lang="en-US" dirty="0"/>
              <a:t> left parenthesis list colon List, key colon Object, c colon Comparator right parenthesis colon int. Searches the key in the sorted list using binary search with the comparator.</a:t>
            </a:r>
          </a:p>
          <a:p>
            <a:r>
              <a:rPr lang="en-US" dirty="0"/>
              <a:t>+reverse left parenthesis list colon List right parenthesis colon void. Reverses the specified list.</a:t>
            </a:r>
          </a:p>
          <a:p>
            <a:r>
              <a:rPr lang="en-US" dirty="0"/>
              <a:t>+</a:t>
            </a:r>
            <a:r>
              <a:rPr lang="en-US" dirty="0" err="1"/>
              <a:t>reverseOrder</a:t>
            </a:r>
            <a:r>
              <a:rPr lang="en-US" dirty="0"/>
              <a:t> left parenthesis right parenthesis colon Comparator. Returns a comparator with the reverse ordering.</a:t>
            </a:r>
          </a:p>
          <a:p>
            <a:r>
              <a:rPr lang="en-US" dirty="0"/>
              <a:t>+shuffle left parenthesis list colon List right parenthesis colon void. Shuffles the specified list randomly.</a:t>
            </a:r>
          </a:p>
          <a:p>
            <a:r>
              <a:rPr lang="en-US" dirty="0"/>
              <a:t>+shuffle left parenthesis list colon List, </a:t>
            </a:r>
            <a:r>
              <a:rPr lang="en-US" dirty="0" err="1"/>
              <a:t>rmd</a:t>
            </a:r>
            <a:r>
              <a:rPr lang="en-US" dirty="0"/>
              <a:t> colon Random right parenthesis colon void. Shuffles the specified list with a random object.</a:t>
            </a:r>
          </a:p>
          <a:p>
            <a:r>
              <a:rPr lang="en-US" dirty="0"/>
              <a:t>+copy left parenthesis des colon List, </a:t>
            </a:r>
            <a:r>
              <a:rPr lang="en-US" dirty="0" err="1"/>
              <a:t>src</a:t>
            </a:r>
            <a:r>
              <a:rPr lang="en-US" dirty="0"/>
              <a:t> colon List right parenthesis colon void. Copies from the source list to the destination list.</a:t>
            </a:r>
          </a:p>
          <a:p>
            <a:r>
              <a:rPr lang="en-US" dirty="0"/>
              <a:t>+</a:t>
            </a:r>
            <a:r>
              <a:rPr lang="en-US" dirty="0" err="1"/>
              <a:t>nCopies</a:t>
            </a:r>
            <a:r>
              <a:rPr lang="en-US" dirty="0"/>
              <a:t> left parenthesis n colon int, o colon Object right parenthesis colon List Returns a list consisting of n copies of the object.</a:t>
            </a:r>
          </a:p>
          <a:p>
            <a:r>
              <a:rPr lang="en-US" dirty="0"/>
              <a:t>+fill  left parenthesis list colon List, o colon Object right parenthesis colon void. Fills the list with the object.</a:t>
            </a:r>
          </a:p>
          <a:p>
            <a:r>
              <a:rPr lang="en-US" dirty="0"/>
              <a:t>+max left parenthesis c colon Collection right parenthesis colon Object. Returns the max object in the collection.</a:t>
            </a:r>
          </a:p>
          <a:p>
            <a:r>
              <a:rPr lang="en-US" dirty="0"/>
              <a:t>+max left parenthesis c colon Collection, c colon Comparator right parenthesis colon Object. Returns the max object using the comparator.</a:t>
            </a:r>
          </a:p>
          <a:p>
            <a:r>
              <a:rPr lang="en-US" dirty="0"/>
              <a:t>+min left parenthesis c colon Collection right parenthesis colon Object. Returns the mi n object in the collection.</a:t>
            </a:r>
          </a:p>
          <a:p>
            <a:r>
              <a:rPr lang="en-US" dirty="0"/>
              <a:t>+min left parenthesis c colon Collection, c colon Comparator right parenthesis colon Object. Returns the mi n object using the comparator.</a:t>
            </a:r>
          </a:p>
          <a:p>
            <a:r>
              <a:rPr lang="en-US" dirty="0"/>
              <a:t>+disjoint left parenthesis cl colon Collection, c2 colon Collection right parenthesis colon Boolean. Returns true if c1 and c2 have no elements in common.</a:t>
            </a:r>
          </a:p>
          <a:p>
            <a:r>
              <a:rPr lang="en-US" dirty="0"/>
              <a:t>+frequency left parenthesis c colon Collection, o colon Object right parenthesis colon int. Returns the number of occurrences of the specified element in the collection.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60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rhombus is attached to </a:t>
            </a:r>
            <a:r>
              <a:rPr lang="en-US" dirty="0" err="1"/>
              <a:t>MultpleBallPane</a:t>
            </a:r>
            <a:r>
              <a:rPr lang="en-US" dirty="0"/>
              <a:t> on the left. Another line connects </a:t>
            </a:r>
            <a:r>
              <a:rPr lang="en-US" dirty="0" err="1"/>
              <a:t>MultpleBallPane</a:t>
            </a:r>
            <a:r>
              <a:rPr lang="en-US" dirty="0"/>
              <a:t> to </a:t>
            </a:r>
            <a:r>
              <a:rPr lang="en-US" dirty="0" err="1"/>
              <a:t>MultipleBounceBall</a:t>
            </a:r>
            <a:r>
              <a:rPr lang="en-US" dirty="0"/>
              <a:t> with 1 near each end. Ball leads to </a:t>
            </a:r>
            <a:r>
              <a:rPr lang="en-US" dirty="0" err="1"/>
              <a:t>javafx.scene.shape.Circle</a:t>
            </a:r>
            <a:r>
              <a:rPr lang="en-US" dirty="0"/>
              <a:t>. The codes are as follows.</a:t>
            </a:r>
          </a:p>
          <a:p>
            <a:r>
              <a:rPr lang="en-US" dirty="0"/>
              <a:t>dx colon double</a:t>
            </a:r>
          </a:p>
          <a:p>
            <a:r>
              <a:rPr lang="en-US" dirty="0" err="1"/>
              <a:t>dy</a:t>
            </a:r>
            <a:r>
              <a:rPr lang="en-US" dirty="0"/>
              <a:t> colon double</a:t>
            </a:r>
          </a:p>
          <a:p>
            <a:r>
              <a:rPr lang="en-US" dirty="0"/>
              <a:t>+Ball left parenthesis x colon double, y colon double, radius colon double, color colon Color right parenthesis </a:t>
            </a:r>
          </a:p>
          <a:p>
            <a:r>
              <a:rPr lang="en-US" dirty="0"/>
              <a:t>The </a:t>
            </a:r>
            <a:r>
              <a:rPr lang="en-US" dirty="0" err="1"/>
              <a:t>MultipleBallPane</a:t>
            </a:r>
            <a:r>
              <a:rPr lang="en-US" dirty="0"/>
              <a:t> leads to </a:t>
            </a:r>
            <a:r>
              <a:rPr lang="en-US" dirty="0" err="1"/>
              <a:t>javafx.scene.layout.Pane</a:t>
            </a:r>
            <a:r>
              <a:rPr lang="en-US" dirty="0"/>
              <a:t>. The codes are as follows.</a:t>
            </a:r>
          </a:p>
          <a:p>
            <a:r>
              <a:rPr lang="en-US" dirty="0"/>
              <a:t>animation colon Timeline</a:t>
            </a:r>
          </a:p>
          <a:p>
            <a:r>
              <a:rPr lang="en-US" dirty="0"/>
              <a:t>+</a:t>
            </a:r>
            <a:r>
              <a:rPr lang="en-US" dirty="0" err="1"/>
              <a:t>MultipleBallPane</a:t>
            </a:r>
            <a:r>
              <a:rPr lang="en-US" dirty="0"/>
              <a:t> left parenthesis right parenthesis </a:t>
            </a:r>
          </a:p>
          <a:p>
            <a:r>
              <a:rPr lang="en-US" dirty="0"/>
              <a:t>+play left parenthesis right parenthesis colon void</a:t>
            </a:r>
          </a:p>
          <a:p>
            <a:r>
              <a:rPr lang="en-US" dirty="0"/>
              <a:t>+pause left parenthesis right parenthesis colon void</a:t>
            </a:r>
          </a:p>
          <a:p>
            <a:r>
              <a:rPr lang="en-US" dirty="0"/>
              <a:t>+</a:t>
            </a:r>
            <a:r>
              <a:rPr lang="en-US" dirty="0" err="1"/>
              <a:t>increaseSpeed</a:t>
            </a:r>
            <a:r>
              <a:rPr lang="en-US" dirty="0"/>
              <a:t> left parenthesis right parenthesis colon void</a:t>
            </a:r>
          </a:p>
          <a:p>
            <a:r>
              <a:rPr lang="en-US" dirty="0"/>
              <a:t>+</a:t>
            </a:r>
            <a:r>
              <a:rPr lang="en-US" dirty="0" err="1"/>
              <a:t>decreaseSpeed</a:t>
            </a:r>
            <a:r>
              <a:rPr lang="en-US" dirty="0"/>
              <a:t> left parenthesis right parenthesis colon void</a:t>
            </a:r>
          </a:p>
          <a:p>
            <a:r>
              <a:rPr lang="en-US" dirty="0"/>
              <a:t>+</a:t>
            </a:r>
            <a:r>
              <a:rPr lang="en-US" dirty="0" err="1"/>
              <a:t>rateProperty</a:t>
            </a:r>
            <a:r>
              <a:rPr lang="en-US" dirty="0"/>
              <a:t> left parenthesis right parenthesis colon </a:t>
            </a:r>
            <a:r>
              <a:rPr lang="en-US" dirty="0" err="1"/>
              <a:t>DoubleProperty</a:t>
            </a:r>
            <a:endParaRPr lang="en-US" dirty="0"/>
          </a:p>
          <a:p>
            <a:r>
              <a:rPr lang="en-US" dirty="0"/>
              <a:t>+</a:t>
            </a:r>
            <a:r>
              <a:rPr lang="en-US" dirty="0" err="1"/>
              <a:t>moveBall</a:t>
            </a:r>
            <a:r>
              <a:rPr lang="en-US" dirty="0"/>
              <a:t> left parenthesis right parenthesis colon void.</a:t>
            </a:r>
          </a:p>
          <a:p>
            <a:r>
              <a:rPr lang="en-US" dirty="0"/>
              <a:t>Also, </a:t>
            </a:r>
            <a:r>
              <a:rPr lang="en-US" dirty="0" err="1"/>
              <a:t>MultipleBounceBall</a:t>
            </a:r>
            <a:r>
              <a:rPr lang="en-US" dirty="0"/>
              <a:t> leads to </a:t>
            </a:r>
            <a:r>
              <a:rPr lang="en-US" dirty="0" err="1"/>
              <a:t>javafx.application.Application</a:t>
            </a:r>
            <a:r>
              <a:rPr lang="en-US" dirty="0"/>
              <a:t>.</a:t>
            </a:r>
          </a:p>
          <a:p>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sz="1200" dirty="0" err="1"/>
              <a:t>MultipleBounceBall</a:t>
            </a:r>
            <a:r>
              <a:rPr lang="en-IN" sz="1200" dirty="0"/>
              <a:t>: </a:t>
            </a:r>
            <a:r>
              <a:rPr lang="en-IN" dirty="0">
                <a:hlinkClick r:id="rId3"/>
              </a:rPr>
              <a:t>https://liveexample.pearsoncmg.com/html/MultipleBounceBall.html</a:t>
            </a:r>
            <a:endParaRPr lang="en-IN" sz="1200"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4122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a:t>
            </a:r>
            <a:r>
              <a:rPr lang="en-US" dirty="0" err="1"/>
              <a:t>java.util.Vector</a:t>
            </a:r>
            <a:r>
              <a:rPr lang="en-US" dirty="0"/>
              <a:t> less than symbol E greater than symbol are as follows.</a:t>
            </a:r>
          </a:p>
          <a:p>
            <a:r>
              <a:rPr lang="en-US" dirty="0"/>
              <a:t>+Vector left parenthesis right parenthesis. Creates a default empty vector with initial capacity 10.</a:t>
            </a:r>
          </a:p>
          <a:p>
            <a:r>
              <a:rPr lang="en-US" dirty="0"/>
              <a:t>+Vector left parenthesis c colon Collection question extends E greater than symbol right parenthesis. Creates a vector from an existing collection.</a:t>
            </a:r>
          </a:p>
          <a:p>
            <a:r>
              <a:rPr lang="en-US" dirty="0"/>
              <a:t>+Vector left parenthesis </a:t>
            </a:r>
            <a:r>
              <a:rPr lang="en-US" dirty="0" err="1"/>
              <a:t>initialCapacity</a:t>
            </a:r>
            <a:r>
              <a:rPr lang="en-US" dirty="0"/>
              <a:t> colon int right parenthesis. Creates a vector with the specified initial capacity.</a:t>
            </a:r>
          </a:p>
          <a:p>
            <a:r>
              <a:rPr lang="en-US" dirty="0"/>
              <a:t>+Vector left parenthesis </a:t>
            </a:r>
            <a:r>
              <a:rPr lang="en-US" dirty="0" err="1"/>
              <a:t>initCapacity</a:t>
            </a:r>
            <a:r>
              <a:rPr lang="en-US" dirty="0"/>
              <a:t> colon int, </a:t>
            </a:r>
            <a:r>
              <a:rPr lang="en-US" dirty="0" err="1"/>
              <a:t>capacityIncr</a:t>
            </a:r>
            <a:r>
              <a:rPr lang="en-US" dirty="0"/>
              <a:t> colon int right parenthesis. Creates a vector with the specified initial capacity and increment.</a:t>
            </a:r>
          </a:p>
          <a:p>
            <a:r>
              <a:rPr lang="en-US" dirty="0"/>
              <a:t>+</a:t>
            </a:r>
            <a:r>
              <a:rPr lang="en-US" dirty="0" err="1"/>
              <a:t>addElement</a:t>
            </a:r>
            <a:r>
              <a:rPr lang="en-US" dirty="0"/>
              <a:t> left parenthesis o colon E right parenthesis colon void. Appends the element to the end of this vector.</a:t>
            </a:r>
          </a:p>
          <a:p>
            <a:r>
              <a:rPr lang="en-US" dirty="0"/>
              <a:t>+capacity left parenthesis right parenthesis colon int. Returns the current capacity of this vector.</a:t>
            </a:r>
          </a:p>
          <a:p>
            <a:r>
              <a:rPr lang="en-US" dirty="0"/>
              <a:t>+</a:t>
            </a:r>
            <a:r>
              <a:rPr lang="en-US" dirty="0" err="1"/>
              <a:t>copyInto</a:t>
            </a:r>
            <a:r>
              <a:rPr lang="en-US" dirty="0"/>
              <a:t> left parenthesis </a:t>
            </a:r>
            <a:r>
              <a:rPr lang="en-US" dirty="0" err="1"/>
              <a:t>anArray</a:t>
            </a:r>
            <a:r>
              <a:rPr lang="en-US" dirty="0"/>
              <a:t> colon Object left bracket right bracket right parenthesis colon void. Copies the elements in this vector to the array.</a:t>
            </a:r>
          </a:p>
          <a:p>
            <a:r>
              <a:rPr lang="en-US" dirty="0"/>
              <a:t>+</a:t>
            </a:r>
            <a:r>
              <a:rPr lang="en-US" dirty="0" err="1"/>
              <a:t>elementAt</a:t>
            </a:r>
            <a:r>
              <a:rPr lang="en-US" dirty="0"/>
              <a:t> left parenthesis index colon int right parenthesis colon E. Returns the object at the specified index.</a:t>
            </a:r>
          </a:p>
          <a:p>
            <a:r>
              <a:rPr lang="en-US" dirty="0"/>
              <a:t>+elements left parenthesis right parenthesis colon Enumeration less than symbol E greater than symbol. Returns an enumeration of this vector.</a:t>
            </a:r>
          </a:p>
          <a:p>
            <a:r>
              <a:rPr lang="en-US" dirty="0"/>
              <a:t>+</a:t>
            </a:r>
            <a:r>
              <a:rPr lang="en-US" dirty="0" err="1"/>
              <a:t>ensureCapacity</a:t>
            </a:r>
            <a:r>
              <a:rPr lang="en-US" dirty="0"/>
              <a:t> left parenthesis right parenthesis colon void. Increases the capacity of this vector.</a:t>
            </a:r>
          </a:p>
          <a:p>
            <a:r>
              <a:rPr lang="en-US" dirty="0"/>
              <a:t>+</a:t>
            </a:r>
            <a:r>
              <a:rPr lang="en-US" dirty="0" err="1"/>
              <a:t>firstElement</a:t>
            </a:r>
            <a:r>
              <a:rPr lang="en-US" dirty="0"/>
              <a:t> left parenthesis right parenthesis colon E. Returns the first element in this vector.</a:t>
            </a:r>
          </a:p>
          <a:p>
            <a:r>
              <a:rPr lang="en-US" dirty="0"/>
              <a:t>+</a:t>
            </a:r>
            <a:r>
              <a:rPr lang="en-US" dirty="0" err="1"/>
              <a:t>insertElementAt</a:t>
            </a:r>
            <a:r>
              <a:rPr lang="en-US" dirty="0"/>
              <a:t> left parenthesis o colon E, index colon int right parenthesis colon void. Inserts o into this vector at the specified index.</a:t>
            </a:r>
          </a:p>
          <a:p>
            <a:r>
              <a:rPr lang="en-US" dirty="0"/>
              <a:t>+</a:t>
            </a:r>
            <a:r>
              <a:rPr lang="en-US" dirty="0" err="1"/>
              <a:t>lastElement</a:t>
            </a:r>
            <a:r>
              <a:rPr lang="en-US" dirty="0"/>
              <a:t> left parenthesis right parenthesis colon E. Returns the last element in this vector.</a:t>
            </a:r>
          </a:p>
          <a:p>
            <a:r>
              <a:rPr lang="en-US" dirty="0"/>
              <a:t>+</a:t>
            </a:r>
            <a:r>
              <a:rPr lang="en-US" dirty="0" err="1"/>
              <a:t>removeAllElements</a:t>
            </a:r>
            <a:r>
              <a:rPr lang="en-US" dirty="0"/>
              <a:t> left parenthesis right parenthesis colon void. Removes all the elements in this vector.</a:t>
            </a:r>
          </a:p>
          <a:p>
            <a:r>
              <a:rPr lang="en-US" dirty="0"/>
              <a:t>+</a:t>
            </a:r>
            <a:r>
              <a:rPr lang="en-US" dirty="0" err="1"/>
              <a:t>removeElement</a:t>
            </a:r>
            <a:r>
              <a:rPr lang="en-US" dirty="0"/>
              <a:t> left parenthesis o colon Object right parenthesis colon Boolean. Removes all the elements in this vector.</a:t>
            </a:r>
          </a:p>
          <a:p>
            <a:r>
              <a:rPr lang="en-US" dirty="0"/>
              <a:t>+</a:t>
            </a:r>
            <a:r>
              <a:rPr lang="en-US" dirty="0" err="1"/>
              <a:t>removeElementAt</a:t>
            </a:r>
            <a:r>
              <a:rPr lang="en-US" dirty="0"/>
              <a:t> left parenthesis index colon int right parenthesis colon void. Removes the element at the specified index.</a:t>
            </a:r>
          </a:p>
          <a:p>
            <a:r>
              <a:rPr lang="en-US" dirty="0"/>
              <a:t>+</a:t>
            </a:r>
            <a:r>
              <a:rPr lang="en-US" dirty="0" err="1"/>
              <a:t>setElementAt</a:t>
            </a:r>
            <a:r>
              <a:rPr lang="en-US" dirty="0"/>
              <a:t> left parenthesis o colon E, index colon int right parenthesis colon void. Sets a new element at the specified index.</a:t>
            </a:r>
          </a:p>
          <a:p>
            <a:r>
              <a:rPr lang="en-US" dirty="0"/>
              <a:t>+</a:t>
            </a:r>
            <a:r>
              <a:rPr lang="en-US" dirty="0" err="1"/>
              <a:t>setSize</a:t>
            </a:r>
            <a:r>
              <a:rPr lang="en-US" dirty="0"/>
              <a:t> left parenthesis </a:t>
            </a:r>
            <a:r>
              <a:rPr lang="en-US" dirty="0" err="1"/>
              <a:t>newSize</a:t>
            </a:r>
            <a:r>
              <a:rPr lang="en-US" dirty="0"/>
              <a:t> colon int right parenthesis colon void. Sets a new size in this vector.</a:t>
            </a:r>
          </a:p>
          <a:p>
            <a:r>
              <a:rPr lang="en-US" dirty="0"/>
              <a:t>+</a:t>
            </a:r>
            <a:r>
              <a:rPr lang="en-US" dirty="0" err="1"/>
              <a:t>trimToSize</a:t>
            </a:r>
            <a:r>
              <a:rPr lang="en-US" dirty="0"/>
              <a:t> left parenthesis right parenthesis colon void. Trims the capacity of this vector to its size.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68620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codes and descriptions for </a:t>
            </a:r>
            <a:r>
              <a:rPr lang="en-US" dirty="0" err="1"/>
              <a:t>java.util.Stack</a:t>
            </a:r>
            <a:r>
              <a:rPr lang="en-US" dirty="0"/>
              <a:t> less than symbol E greater than symbol are as follows.</a:t>
            </a:r>
          </a:p>
          <a:p>
            <a:r>
              <a:rPr lang="en-US" dirty="0"/>
              <a:t>+Stack left parenthesis right parenthesis. Creates an empty stack.</a:t>
            </a:r>
          </a:p>
          <a:p>
            <a:r>
              <a:rPr lang="en-US" dirty="0"/>
              <a:t>+empty left parenthesis right parenthesis colon Boolean. Returns true if this stack is empty.</a:t>
            </a:r>
          </a:p>
          <a:p>
            <a:r>
              <a:rPr lang="en-US" dirty="0"/>
              <a:t>+peek left parenthesis right parenthesis colon E. Returns the top element in this stack.</a:t>
            </a:r>
          </a:p>
          <a:p>
            <a:r>
              <a:rPr lang="en-US" dirty="0"/>
              <a:t>+pop left parenthesis right parenthesis colon E. Returns and removes the top element in this stack.</a:t>
            </a:r>
          </a:p>
          <a:p>
            <a:r>
              <a:rPr lang="en-US" dirty="0"/>
              <a:t>+push left parenthesis o colon E right parenthesis colon E. Adds a new element to the top of this stack.</a:t>
            </a:r>
          </a:p>
          <a:p>
            <a:r>
              <a:rPr lang="en-US" dirty="0"/>
              <a:t>+search left parenthesis o colon Object right parenthesis colon int. Returns the position of the specified element in this stack.</a:t>
            </a:r>
          </a:p>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96096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the interface </a:t>
            </a:r>
            <a:r>
              <a:rPr lang="en-US" dirty="0" err="1"/>
              <a:t>Java.util.Queue</a:t>
            </a:r>
            <a:r>
              <a:rPr lang="en-US" dirty="0"/>
              <a:t> less than symbol E greater than symbol are as follows.</a:t>
            </a:r>
          </a:p>
          <a:p>
            <a:r>
              <a:rPr lang="en-US" dirty="0"/>
              <a:t>+offer left parenthesis element colon E right parenthesis colon Boolean. Inserts an element into the queue.</a:t>
            </a:r>
          </a:p>
          <a:p>
            <a:r>
              <a:rPr lang="en-US" dirty="0"/>
              <a:t>+poll left parenthesis right parenthesis colon E. Retrieves and removes the head of this queue, or null if this queue is empty.</a:t>
            </a:r>
          </a:p>
          <a:p>
            <a:r>
              <a:rPr lang="en-US" dirty="0"/>
              <a:t>+remove left parenthesis right parenthesis colon E. Retrieves and removes the head of this queue and throws an exception if this queue is empty.</a:t>
            </a:r>
          </a:p>
          <a:p>
            <a:r>
              <a:rPr lang="en-US" dirty="0"/>
              <a:t>+peek left parenthesis right parenthesis colon E. Retrieves, but does not remove, the head of this queue, returning null if this queue is empty.</a:t>
            </a:r>
          </a:p>
          <a:p>
            <a:r>
              <a:rPr lang="en-US" dirty="0"/>
              <a:t>+element left parenthesis right parenthesis colon E. Retrieves, but does not remove, the head of this queue, throws an exception if this queue is empty.</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70919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E greater than symbol and interface </a:t>
            </a:r>
            <a:r>
              <a:rPr lang="en-IN" dirty="0" err="1"/>
              <a:t>java.util.Deque</a:t>
            </a:r>
            <a:r>
              <a:rPr lang="en-IN" dirty="0"/>
              <a:t> less than symbol E greater than symbol. The interface </a:t>
            </a:r>
            <a:r>
              <a:rPr lang="en-IN" dirty="0" err="1"/>
              <a:t>java.util.Deque</a:t>
            </a:r>
            <a:r>
              <a:rPr lang="en-IN" dirty="0"/>
              <a:t> less than symbol E greater than symbol leads to interface </a:t>
            </a:r>
            <a:r>
              <a:rPr lang="en-IN" dirty="0" err="1"/>
              <a:t>java.util.Queue</a:t>
            </a:r>
            <a:r>
              <a:rPr lang="en-IN" dirty="0"/>
              <a:t> less than symbol E greater than symbol. The interface </a:t>
            </a:r>
            <a:r>
              <a:rPr lang="en-IN" dirty="0" err="1"/>
              <a:t>java.util.Collection</a:t>
            </a:r>
            <a:r>
              <a:rPr lang="en-IN" dirty="0"/>
              <a:t> less than symbol E greater than symbol and interface </a:t>
            </a:r>
            <a:r>
              <a:rPr lang="en-IN" dirty="0" err="1"/>
              <a:t>java.util.Queue</a:t>
            </a:r>
            <a:r>
              <a:rPr lang="en-IN" dirty="0"/>
              <a:t> less than symbol E greater than symbol leads to interface </a:t>
            </a:r>
            <a:r>
              <a:rPr lang="en-IN" dirty="0" err="1"/>
              <a:t>java.util.Collection</a:t>
            </a:r>
            <a:r>
              <a:rPr lang="en-IN" dirty="0"/>
              <a:t> less than symbol E greater than symbol.</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601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 for </a:t>
            </a:r>
            <a:r>
              <a:rPr lang="en-US" dirty="0" err="1"/>
              <a:t>java.util.PriorityQueue</a:t>
            </a:r>
            <a:r>
              <a:rPr lang="en-US" dirty="0"/>
              <a:t> less than symbol E greater than symbol are as follows.</a:t>
            </a:r>
          </a:p>
          <a:p>
            <a:r>
              <a:rPr lang="en-US" dirty="0"/>
              <a:t>+</a:t>
            </a:r>
            <a:r>
              <a:rPr lang="en-US" dirty="0" err="1"/>
              <a:t>PriorityQueue</a:t>
            </a:r>
            <a:r>
              <a:rPr lang="en-US" dirty="0"/>
              <a:t> left parenthesis right parenthesis. Creates a default priority queue with initial capacity 11.</a:t>
            </a:r>
          </a:p>
          <a:p>
            <a:r>
              <a:rPr lang="en-US" dirty="0"/>
              <a:t>+</a:t>
            </a:r>
            <a:r>
              <a:rPr lang="en-US" dirty="0" err="1"/>
              <a:t>PriorityQueue</a:t>
            </a:r>
            <a:r>
              <a:rPr lang="en-US" dirty="0"/>
              <a:t> left parenthesis </a:t>
            </a:r>
            <a:r>
              <a:rPr lang="en-US" dirty="0" err="1"/>
              <a:t>initialCapacity</a:t>
            </a:r>
            <a:r>
              <a:rPr lang="en-US" dirty="0"/>
              <a:t> colon int right parenthesis. Creates a default priority queue with the specified initial capacity.</a:t>
            </a:r>
          </a:p>
          <a:p>
            <a:r>
              <a:rPr lang="en-US" dirty="0"/>
              <a:t>+</a:t>
            </a:r>
            <a:r>
              <a:rPr lang="en-US" dirty="0" err="1"/>
              <a:t>PriorityQueue</a:t>
            </a:r>
            <a:r>
              <a:rPr lang="en-US" dirty="0"/>
              <a:t> left parenthesis c colon Coll </a:t>
            </a:r>
            <a:r>
              <a:rPr lang="en-US" dirty="0" err="1"/>
              <a:t>ection</a:t>
            </a:r>
            <a:r>
              <a:rPr lang="en-US" dirty="0"/>
              <a:t> less than symbol question mark extends E greater than symbol right parenthesis. Creates a priority queue with the specified collection.</a:t>
            </a:r>
          </a:p>
          <a:p>
            <a:r>
              <a:rPr lang="en-US" dirty="0"/>
              <a:t>+</a:t>
            </a:r>
            <a:r>
              <a:rPr lang="en-US" dirty="0" err="1"/>
              <a:t>PriorityQueue</a:t>
            </a:r>
            <a:r>
              <a:rPr lang="en-US" dirty="0"/>
              <a:t> left parenthesis </a:t>
            </a:r>
            <a:r>
              <a:rPr lang="en-US" dirty="0" err="1"/>
              <a:t>initialCapacity</a:t>
            </a:r>
            <a:r>
              <a:rPr lang="en-US" dirty="0"/>
              <a:t> colon int, comparator colon Comparator less than symbol question mark super E greater than symbol right parenthesis. Creates a priority queue with the specified initial capacity and the comparator.</a:t>
            </a:r>
          </a:p>
          <a:p>
            <a:endParaRPr lang="en-IN" dirty="0"/>
          </a:p>
          <a:p>
            <a:endParaRPr lang="en-IN"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PriorityQueueDemo</a:t>
            </a:r>
            <a:r>
              <a:rPr lang="en-IN" dirty="0"/>
              <a:t>: </a:t>
            </a:r>
            <a:r>
              <a:rPr lang="en-IN" dirty="0">
                <a:hlinkClick r:id="rId3"/>
              </a:rPr>
              <a:t>https://liveexample.pearsoncmg.com/html/PriorityQueueDemo.html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570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is divided into three parts from left to right as interfaces, abstract classes, and concrete classes. In the interfaces </a:t>
            </a:r>
            <a:r>
              <a:rPr lang="en-US" dirty="0" err="1"/>
              <a:t>NavigableSet</a:t>
            </a:r>
            <a:r>
              <a:rPr lang="en-US" dirty="0"/>
              <a:t> leads to </a:t>
            </a:r>
            <a:r>
              <a:rPr lang="en-US" dirty="0" err="1"/>
              <a:t>SortedSet</a:t>
            </a:r>
            <a:r>
              <a:rPr lang="en-US" dirty="0"/>
              <a:t> which further leads to Set. Deque leads to Queue. Queue, list, and set together leads to Collection on the left. In abstract classes, </a:t>
            </a:r>
            <a:r>
              <a:rPr lang="en-US" dirty="0" err="1"/>
              <a:t>AbstractSequentialList</a:t>
            </a:r>
            <a:r>
              <a:rPr lang="en-US" dirty="0"/>
              <a:t> leads to </a:t>
            </a:r>
            <a:r>
              <a:rPr lang="en-US" dirty="0" err="1"/>
              <a:t>AbstractList</a:t>
            </a:r>
            <a:r>
              <a:rPr lang="en-US" dirty="0"/>
              <a:t>. </a:t>
            </a:r>
            <a:r>
              <a:rPr lang="en-US" dirty="0" err="1"/>
              <a:t>AbstractList</a:t>
            </a:r>
            <a:r>
              <a:rPr lang="en-US" dirty="0"/>
              <a:t> and </a:t>
            </a:r>
            <a:r>
              <a:rPr lang="en-US" dirty="0" err="1"/>
              <a:t>AbstractSet</a:t>
            </a:r>
            <a:r>
              <a:rPr lang="en-US" dirty="0"/>
              <a:t> lead to </a:t>
            </a:r>
            <a:r>
              <a:rPr lang="en-US" dirty="0" err="1"/>
              <a:t>AbstractCollection</a:t>
            </a:r>
            <a:r>
              <a:rPr lang="en-US" dirty="0"/>
              <a:t> which further leads to Collection on the left. Also, </a:t>
            </a:r>
            <a:r>
              <a:rPr lang="en-US" dirty="0" err="1"/>
              <a:t>AbstractQueue</a:t>
            </a:r>
            <a:r>
              <a:rPr lang="en-US" dirty="0"/>
              <a:t> leads to Queue. In concrete classes, </a:t>
            </a:r>
            <a:r>
              <a:rPr lang="en-US" dirty="0" err="1"/>
              <a:t>LinkedHashSet</a:t>
            </a:r>
            <a:r>
              <a:rPr lang="en-US" dirty="0"/>
              <a:t> leads to HashSet. </a:t>
            </a:r>
            <a:r>
              <a:rPr lang="en-US" dirty="0" err="1"/>
              <a:t>TreeSet</a:t>
            </a:r>
            <a:r>
              <a:rPr lang="en-US" dirty="0"/>
              <a:t> and HashSet lead to </a:t>
            </a:r>
            <a:r>
              <a:rPr lang="en-US" dirty="0" err="1"/>
              <a:t>AbstractSet</a:t>
            </a:r>
            <a:r>
              <a:rPr lang="en-US" dirty="0"/>
              <a:t>. Stack leads to Vector. </a:t>
            </a:r>
            <a:r>
              <a:rPr lang="en-US" dirty="0" err="1"/>
              <a:t>ArrayList</a:t>
            </a:r>
            <a:r>
              <a:rPr lang="en-US" dirty="0"/>
              <a:t> and Vector lead to </a:t>
            </a:r>
            <a:r>
              <a:rPr lang="en-US" dirty="0" err="1"/>
              <a:t>AbstractList</a:t>
            </a:r>
            <a:r>
              <a:rPr lang="en-US" dirty="0"/>
              <a:t>. LinkedList leads to </a:t>
            </a:r>
            <a:r>
              <a:rPr lang="en-US" dirty="0" err="1"/>
              <a:t>AbstractSequentialList</a:t>
            </a:r>
            <a:r>
              <a:rPr lang="en-US" dirty="0"/>
              <a:t> and Deque. </a:t>
            </a:r>
            <a:r>
              <a:rPr lang="en-US" dirty="0" err="1"/>
              <a:t>PriorityQueue</a:t>
            </a:r>
            <a:r>
              <a:rPr lang="en-US" dirty="0"/>
              <a:t> leads to Abstract Queue.</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8276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Evaluate Expression:: </a:t>
            </a:r>
            <a:r>
              <a:rPr lang="en-IN" dirty="0">
                <a:hlinkClick r:id="rId3"/>
              </a:rPr>
              <a:t>https://liveexample.pearsoncmg.com/html/EvaluateExpression.html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304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 1. Left parenthesis 1 + 2 right parenthesis times 4 minus 3, left parenthesis, Phase 1.4, blank, left parenthesis. An arrow points to left parenthesis in the first column.</a:t>
            </a:r>
          </a:p>
          <a:p>
            <a:r>
              <a:rPr lang="en-US" dirty="0"/>
              <a:t>Row 2. Left parenthesis 1 + 2 right parenthesis times 4 minus 3, 1, Phase 1.1, 1, left parenthesis. An arrow points to 1.</a:t>
            </a:r>
          </a:p>
          <a:p>
            <a:r>
              <a:rPr lang="en-US" dirty="0"/>
              <a:t>Row 3. left parenthesis 1 + 2 right parenthesis times 4 minus 3, +, Phase 1.2, 1, + left parenthesis. An arrow point to + in the first column.</a:t>
            </a:r>
          </a:p>
          <a:p>
            <a:r>
              <a:rPr lang="en-US" dirty="0"/>
              <a:t>Row 4. left parenthesis 1 + 2 right parenthesis times 4 minus 3, 2, Phase 1.1, 2 and 1, left parenthesis. An arrow points to 2 in the first column.</a:t>
            </a:r>
          </a:p>
          <a:p>
            <a:r>
              <a:rPr lang="en-US" dirty="0"/>
              <a:t>Row 5. left parenthesis 1 + 2 right parenthesis times 4 minus 3, right parenthesis, Phase 1.5, 3, blank. An arrow points to right parenthesis in the first column.</a:t>
            </a:r>
          </a:p>
          <a:p>
            <a:r>
              <a:rPr lang="en-US" dirty="0"/>
              <a:t>Row 6. left parenthesis 1 + 2 right parenthesis times 4 minus 3, times, Phase 1.3, 3, times. An arrow points to times in the first column.</a:t>
            </a:r>
          </a:p>
          <a:p>
            <a:r>
              <a:rPr lang="en-US" dirty="0"/>
              <a:t>Row 7. left parenthesis 1 + 2 right parenthesis times 4 minus 3, 4, Phase 1.1, 4 and 3, times. An arrow points to 4 in the first column.</a:t>
            </a:r>
          </a:p>
          <a:p>
            <a:r>
              <a:rPr lang="en-US" dirty="0"/>
              <a:t>Row 8. left parenthesis 1 + 2 right parenthesis times 4 minus 3, minus, Phase 1.2, 12, minus. An arrow points to minus sign in the first column.</a:t>
            </a:r>
          </a:p>
          <a:p>
            <a:r>
              <a:rPr lang="en-US" dirty="0"/>
              <a:t>Row 9. Left parenthesis 1 + 2 right parenthesis times 4 minus 3, Phase 1.1, 3 and 12, minus. An arrow points to 3 in the first column.</a:t>
            </a:r>
          </a:p>
          <a:p>
            <a:r>
              <a:rPr lang="en-US" dirty="0"/>
              <a:t>Row 10. left parenthesis 1 + 2 right parenthesis times 4 minus 3, none, Phase 2, 9, blank. An arrow points to space next to 3 in the first column.</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86286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
        <p:nvSpPr>
          <p:cNvPr id="383" name="Shape 383"/>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Collection less than symbol E greater than symbol and </a:t>
            </a:r>
            <a:r>
              <a:rPr lang="en-US" dirty="0" err="1"/>
              <a:t>java.util.Iterator</a:t>
            </a:r>
            <a:r>
              <a:rPr lang="en-US" dirty="0"/>
              <a:t> less than symbol E greater than symbol leading to the interface </a:t>
            </a:r>
            <a:r>
              <a:rPr lang="en-US" dirty="0" err="1"/>
              <a:t>java.lang.Iterable</a:t>
            </a:r>
            <a:r>
              <a:rPr lang="en-US" dirty="0"/>
              <a:t> less than symbol E greater than symbol. A shaded rhombus is attached to the </a:t>
            </a:r>
            <a:r>
              <a:rPr lang="en-US" dirty="0" err="1"/>
              <a:t>java.lang.Iterable</a:t>
            </a:r>
            <a:r>
              <a:rPr lang="en-US" dirty="0"/>
              <a:t> less than symbol E greater than symbol on the left. The code blocks for the three interfaces are as follows.</a:t>
            </a:r>
          </a:p>
          <a:p>
            <a:r>
              <a:rPr lang="en-US" dirty="0"/>
              <a:t>Interface</a:t>
            </a:r>
          </a:p>
          <a:p>
            <a:r>
              <a:rPr lang="en-US" dirty="0" err="1"/>
              <a:t>java.lang.Iterable</a:t>
            </a:r>
            <a:r>
              <a:rPr lang="en-US" dirty="0"/>
              <a:t> less than symbol E greater than symbol</a:t>
            </a:r>
          </a:p>
          <a:p>
            <a:r>
              <a:rPr lang="en-US" dirty="0"/>
              <a:t>+iterator left parenthesis right parenthesis colon Iterator less than symbol E greater than symbol. Returns an iterator for the elements in this collection.</a:t>
            </a:r>
          </a:p>
          <a:p>
            <a:r>
              <a:rPr lang="en-US" dirty="0"/>
              <a:t>+</a:t>
            </a:r>
            <a:r>
              <a:rPr lang="en-US" dirty="0" err="1"/>
              <a:t>forEach</a:t>
            </a:r>
            <a:r>
              <a:rPr lang="en-US" dirty="0"/>
              <a:t> left parenthesis action colon Consumer less than symbol question mark super E greater than symbol right parenthesis colon default void. Performs an action for each element in this iterator.</a:t>
            </a:r>
          </a:p>
          <a:p>
            <a:r>
              <a:rPr lang="en-US" dirty="0"/>
              <a:t>Interface</a:t>
            </a:r>
          </a:p>
          <a:p>
            <a:r>
              <a:rPr lang="en-US" dirty="0" err="1"/>
              <a:t>java.util.Collection</a:t>
            </a:r>
            <a:r>
              <a:rPr lang="en-US" dirty="0"/>
              <a:t> less than symbol E greater than symbol</a:t>
            </a:r>
          </a:p>
          <a:p>
            <a:r>
              <a:rPr lang="en-US" dirty="0"/>
              <a:t>+add left parenthesis e colon E right parenthesis colon Boolean. Adds a new element e to this collection.</a:t>
            </a:r>
          </a:p>
          <a:p>
            <a:r>
              <a:rPr lang="en-US" dirty="0"/>
              <a:t>+</a:t>
            </a:r>
            <a:r>
              <a:rPr lang="en-US" dirty="0" err="1"/>
              <a:t>addAll</a:t>
            </a:r>
            <a:r>
              <a:rPr lang="en-US" dirty="0"/>
              <a:t> left parenthesis c colon Collection less than symbol question mark extends E greater than symbol right parenthesis colon Boolean. Adds all the elements in the collection c to this collection.</a:t>
            </a:r>
          </a:p>
          <a:p>
            <a:r>
              <a:rPr lang="en-US" dirty="0"/>
              <a:t>+clear left parenthesis right parenthesis colon void. Removes all the elements from this collection.</a:t>
            </a:r>
          </a:p>
          <a:p>
            <a:r>
              <a:rPr lang="en-US" dirty="0"/>
              <a:t>+contains left parenthesis o colon Object right parenthesis colon Boolean. Returns true if this collection contains the element o.</a:t>
            </a:r>
          </a:p>
          <a:p>
            <a:r>
              <a:rPr lang="en-US" dirty="0"/>
              <a:t>+</a:t>
            </a:r>
            <a:r>
              <a:rPr lang="en-US" dirty="0" err="1"/>
              <a:t>containsAll</a:t>
            </a:r>
            <a:r>
              <a:rPr lang="en-US" dirty="0"/>
              <a:t> left parenthesis c colon Collection less than symbol question mark greater than symbol right parenthesis colon Boolean. Returns true if this collection contains all the elements in c.</a:t>
            </a:r>
          </a:p>
          <a:p>
            <a:r>
              <a:rPr lang="en-US" dirty="0"/>
              <a:t>+</a:t>
            </a:r>
            <a:r>
              <a:rPr lang="en-US" dirty="0" err="1"/>
              <a:t>isEmpty</a:t>
            </a:r>
            <a:r>
              <a:rPr lang="en-US" dirty="0"/>
              <a:t> left parenthesis right parenthesis colon Boolean. Returns true if this collection contains no elements.</a:t>
            </a:r>
          </a:p>
          <a:p>
            <a:r>
              <a:rPr lang="en-US" dirty="0"/>
              <a:t>+remove left parenthesis o colon Object right parenthesis colon Boolean. Removes the element o from this collection.</a:t>
            </a:r>
          </a:p>
          <a:p>
            <a:r>
              <a:rPr lang="en-US" dirty="0"/>
              <a:t>+</a:t>
            </a:r>
            <a:r>
              <a:rPr lang="en-US" dirty="0" err="1"/>
              <a:t>removeAll</a:t>
            </a:r>
            <a:r>
              <a:rPr lang="en-US" dirty="0"/>
              <a:t> left parenthesis c colon Collection less than symbol question mark greater than symbol right parenthesis colon Boolean. Removes all the elements in c from this collection.</a:t>
            </a:r>
          </a:p>
          <a:p>
            <a:r>
              <a:rPr lang="en-US" dirty="0"/>
              <a:t>+</a:t>
            </a:r>
            <a:r>
              <a:rPr lang="en-US" dirty="0" err="1"/>
              <a:t>retainAll</a:t>
            </a:r>
            <a:r>
              <a:rPr lang="en-US" dirty="0"/>
              <a:t> left parenthesis c colon Collection less than symbol question mark greater than symbol right parenthesis colon Boolean. Retains the elements that are both in c and in this collection.</a:t>
            </a:r>
          </a:p>
          <a:p>
            <a:r>
              <a:rPr lang="en-US" dirty="0"/>
              <a:t>+size left parenthesis right parenthesis colon int. Returns the number of elements in this collection.</a:t>
            </a:r>
          </a:p>
          <a:p>
            <a:r>
              <a:rPr lang="en-US" dirty="0"/>
              <a:t>+</a:t>
            </a:r>
            <a:r>
              <a:rPr lang="en-US" dirty="0" err="1"/>
              <a:t>toArray</a:t>
            </a:r>
            <a:r>
              <a:rPr lang="en-US" dirty="0"/>
              <a:t> left parenthesis right parenthesis colon Object left bracket right bracket. Returns an array of Object for the elements in this collection.</a:t>
            </a:r>
          </a:p>
          <a:p>
            <a:r>
              <a:rPr lang="en-US" dirty="0"/>
              <a:t>+stream left parenthesis right parenthesis colon Stream default. Returns a stream from this collection (covered in Ch 30).</a:t>
            </a:r>
          </a:p>
          <a:p>
            <a:r>
              <a:rPr lang="en-US" dirty="0"/>
              <a:t>+</a:t>
            </a:r>
            <a:r>
              <a:rPr lang="en-US" dirty="0" err="1"/>
              <a:t>parallelStream</a:t>
            </a:r>
            <a:r>
              <a:rPr lang="en-US" dirty="0"/>
              <a:t> left parenthesis right parenthesis colon Stream default. Returns a parallel stream from this collection (covered in Ch 30).</a:t>
            </a:r>
          </a:p>
          <a:p>
            <a:endParaRPr lang="en-US" dirty="0"/>
          </a:p>
          <a:p>
            <a:r>
              <a:rPr lang="en-US" dirty="0"/>
              <a:t>Interface</a:t>
            </a:r>
          </a:p>
          <a:p>
            <a:r>
              <a:rPr lang="en-US" dirty="0" err="1"/>
              <a:t>java.util.Iterator</a:t>
            </a:r>
            <a:r>
              <a:rPr lang="en-US" dirty="0"/>
              <a:t> less than symbol E greater than symbol</a:t>
            </a:r>
          </a:p>
          <a:p>
            <a:r>
              <a:rPr lang="en-US" dirty="0"/>
              <a:t>+</a:t>
            </a:r>
            <a:r>
              <a:rPr lang="en-US" dirty="0" err="1"/>
              <a:t>hasNext</a:t>
            </a:r>
            <a:r>
              <a:rPr lang="en-US" dirty="0"/>
              <a:t> left parenthesis right parenthesis colon Boolean. Returns true if this iterator has more elements to traverse.</a:t>
            </a:r>
          </a:p>
          <a:p>
            <a:r>
              <a:rPr lang="en-US" dirty="0"/>
              <a:t>+next left parenthesis right parenthesis colon E. Returns the next element from this iterator.</a:t>
            </a:r>
          </a:p>
          <a:p>
            <a:r>
              <a:rPr lang="en-US" dirty="0"/>
              <a:t>+remove left parenthesis right parenthesis colon void. Removes the last element obtained using the next method.</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UMLDiagram</a:t>
            </a:r>
            <a:r>
              <a:rPr lang="en-US" dirty="0"/>
              <a:t>: </a:t>
            </a:r>
            <a:r>
              <a:rPr lang="en-IN" dirty="0">
                <a:hlinkClick r:id="rId3"/>
              </a:rPr>
              <a:t>https://liveexample.pearsoncmg.com/dsanimation/Figure20_2v2.html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TestCollection</a:t>
            </a:r>
            <a:r>
              <a:rPr lang="en-IN" dirty="0"/>
              <a:t>: </a:t>
            </a:r>
            <a:r>
              <a:rPr lang="en-IN" dirty="0">
                <a:hlinkClick r:id="rId4"/>
              </a:rPr>
              <a:t>https://liveexample.pearsoncmg.com/html/TestCollection.html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01563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TestIterator</a:t>
            </a:r>
            <a:r>
              <a:rPr lang="en-IN" dirty="0"/>
              <a:t>: </a:t>
            </a:r>
            <a:r>
              <a:rPr lang="en-IN" dirty="0">
                <a:hlinkClick r:id="rId3"/>
              </a:rPr>
              <a:t>https://liveexample.pearsoncmg.com/html/TestIterator.html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740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err="1"/>
              <a:t>TestForEach</a:t>
            </a:r>
            <a:r>
              <a:rPr lang="en-IN" dirty="0"/>
              <a:t>: </a:t>
            </a:r>
            <a:r>
              <a:rPr lang="en-IN" dirty="0">
                <a:hlinkClick r:id="rId3"/>
              </a:rPr>
              <a:t>https://liveexample.pearsoncmg.com/html/TestForEach.html</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6032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the interface </a:t>
            </a:r>
            <a:r>
              <a:rPr lang="en-US" dirty="0" err="1"/>
              <a:t>java.utiLList</a:t>
            </a:r>
            <a:r>
              <a:rPr lang="en-US" dirty="0"/>
              <a:t> less than symbol E greater than symbol are as follows.</a:t>
            </a:r>
          </a:p>
          <a:p>
            <a:r>
              <a:rPr lang="en-US" dirty="0"/>
              <a:t>+add left parenthesis index colon int, element colon Object right parenthesis colon Boolean. Adds a new element at the specified index.</a:t>
            </a:r>
          </a:p>
          <a:p>
            <a:r>
              <a:rPr lang="en-US" dirty="0"/>
              <a:t>+</a:t>
            </a:r>
            <a:r>
              <a:rPr lang="en-US" dirty="0" err="1"/>
              <a:t>addAll</a:t>
            </a:r>
            <a:r>
              <a:rPr lang="en-US" dirty="0"/>
              <a:t> left parenthesis index colon int, c colon Collection less than symbol question mark extends E greater than symbol right parenthesis colon Boolean. Adds all the elements in c to this list at the specified index.</a:t>
            </a:r>
          </a:p>
          <a:p>
            <a:r>
              <a:rPr lang="en-US" dirty="0"/>
              <a:t>+get left parenthesis index colon int right parenthesis colon E. Returns the element in this list at the specified index.</a:t>
            </a:r>
          </a:p>
          <a:p>
            <a:r>
              <a:rPr lang="en-US" dirty="0"/>
              <a:t>+</a:t>
            </a:r>
            <a:r>
              <a:rPr lang="en-US" dirty="0" err="1"/>
              <a:t>indexOf</a:t>
            </a:r>
            <a:r>
              <a:rPr lang="en-US" dirty="0"/>
              <a:t> left parenthesis element colon Object right parenthesis colon int. Returns the index of the first matching element.</a:t>
            </a:r>
          </a:p>
          <a:p>
            <a:r>
              <a:rPr lang="en-US" dirty="0"/>
              <a:t>+</a:t>
            </a:r>
            <a:r>
              <a:rPr lang="en-US" dirty="0" err="1"/>
              <a:t>lastIndexOffelement</a:t>
            </a:r>
            <a:r>
              <a:rPr lang="en-US" dirty="0"/>
              <a:t> colon Object right parenthesis colon int. Returns the index of the last matching element.</a:t>
            </a:r>
          </a:p>
          <a:p>
            <a:r>
              <a:rPr lang="en-US" dirty="0"/>
              <a:t>+</a:t>
            </a:r>
            <a:r>
              <a:rPr lang="en-US" dirty="0" err="1"/>
              <a:t>listIterator</a:t>
            </a:r>
            <a:r>
              <a:rPr lang="en-US" dirty="0"/>
              <a:t> left parenthesis right parenthesis colon </a:t>
            </a:r>
            <a:r>
              <a:rPr lang="en-US" dirty="0" err="1"/>
              <a:t>Listlterator</a:t>
            </a:r>
            <a:r>
              <a:rPr lang="en-US" dirty="0"/>
              <a:t> less than symbol E greater than symbol. Returns the list iterator for the elements in this list.</a:t>
            </a:r>
          </a:p>
          <a:p>
            <a:r>
              <a:rPr lang="en-US" dirty="0"/>
              <a:t>+</a:t>
            </a:r>
            <a:r>
              <a:rPr lang="en-US" dirty="0" err="1"/>
              <a:t>listIterator</a:t>
            </a:r>
            <a:r>
              <a:rPr lang="en-US" dirty="0"/>
              <a:t> left parenthesis </a:t>
            </a:r>
            <a:r>
              <a:rPr lang="en-US" dirty="0" err="1"/>
              <a:t>startIndex</a:t>
            </a:r>
            <a:r>
              <a:rPr lang="en-US" dirty="0"/>
              <a:t> colon int right parenthesis colon </a:t>
            </a:r>
            <a:r>
              <a:rPr lang="en-US" dirty="0" err="1"/>
              <a:t>Listlterator</a:t>
            </a:r>
            <a:r>
              <a:rPr lang="en-US" dirty="0"/>
              <a:t> less than symbol E greater than symbol. Returns the iterator for the elements from start Index.</a:t>
            </a:r>
          </a:p>
          <a:p>
            <a:r>
              <a:rPr lang="en-US" dirty="0"/>
              <a:t>+remove left parenthesis index colon int right parenthesis colon E. Removes the element at the specified index.</a:t>
            </a:r>
          </a:p>
          <a:p>
            <a:r>
              <a:rPr lang="en-US" dirty="0"/>
              <a:t>+set left parenthesis index colon int, element colon Object right parenthesis colon Object. Sets the element at the specified index.</a:t>
            </a:r>
          </a:p>
          <a:p>
            <a:r>
              <a:rPr lang="en-US" dirty="0"/>
              <a:t>+</a:t>
            </a:r>
            <a:r>
              <a:rPr lang="en-US" dirty="0" err="1"/>
              <a:t>subList</a:t>
            </a:r>
            <a:r>
              <a:rPr lang="en-US" dirty="0"/>
              <a:t> left parenthesis </a:t>
            </a:r>
            <a:r>
              <a:rPr lang="en-US" dirty="0" err="1"/>
              <a:t>fromIndex</a:t>
            </a:r>
            <a:r>
              <a:rPr lang="en-US" dirty="0"/>
              <a:t> colon int, </a:t>
            </a:r>
            <a:r>
              <a:rPr lang="en-US" dirty="0" err="1"/>
              <a:t>tolndex</a:t>
            </a:r>
            <a:r>
              <a:rPr lang="en-US" dirty="0"/>
              <a:t> colon int right parenthesis colon List less than symbol E greater than symbol. Returns a </a:t>
            </a:r>
            <a:r>
              <a:rPr lang="en-US" dirty="0" err="1"/>
              <a:t>sublist</a:t>
            </a:r>
            <a:r>
              <a:rPr lang="en-US" dirty="0"/>
              <a:t> from </a:t>
            </a:r>
            <a:r>
              <a:rPr lang="en-US" dirty="0" err="1"/>
              <a:t>fromIndex</a:t>
            </a:r>
            <a:r>
              <a:rPr lang="en-US" dirty="0"/>
              <a:t> to </a:t>
            </a:r>
            <a:r>
              <a:rPr lang="en-US" dirty="0" err="1"/>
              <a:t>toIndex</a:t>
            </a:r>
            <a:r>
              <a:rPr lang="en-US" dirty="0"/>
              <a:t>, 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32446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codes and descriptions for the interface </a:t>
            </a:r>
            <a:r>
              <a:rPr lang="en-US" dirty="0" err="1"/>
              <a:t>java.utiLListIterator</a:t>
            </a:r>
            <a:r>
              <a:rPr lang="en-US" dirty="0"/>
              <a:t> less than symbol E greater than symbol are as follows.</a:t>
            </a:r>
          </a:p>
          <a:p>
            <a:r>
              <a:rPr lang="en-US" dirty="0"/>
              <a:t>+add left parenthesis element colon E right parenthesis colon void. Adds the specified object to the list.</a:t>
            </a:r>
          </a:p>
          <a:p>
            <a:r>
              <a:rPr lang="en-US" dirty="0"/>
              <a:t>+</a:t>
            </a:r>
            <a:r>
              <a:rPr lang="en-US" dirty="0" err="1"/>
              <a:t>hasPrevious</a:t>
            </a:r>
            <a:r>
              <a:rPr lang="en-US" dirty="0"/>
              <a:t> left parenthesis right parenthesis colon Boolean. Returns true if this list iterator has more elements when traversing backward.</a:t>
            </a:r>
          </a:p>
          <a:p>
            <a:r>
              <a:rPr lang="en-US" dirty="0"/>
              <a:t>+</a:t>
            </a:r>
            <a:r>
              <a:rPr lang="en-US" dirty="0" err="1"/>
              <a:t>nextIndex</a:t>
            </a:r>
            <a:r>
              <a:rPr lang="en-US" dirty="0"/>
              <a:t> left parenthesis right parenthesis colon int. Returns the index of the next element.</a:t>
            </a:r>
          </a:p>
          <a:p>
            <a:r>
              <a:rPr lang="en-US" dirty="0"/>
              <a:t>+previous left parenthesis right parenthesis colon E. Returns the previous element in this list iterator.</a:t>
            </a:r>
          </a:p>
          <a:p>
            <a:r>
              <a:rPr lang="en-US" dirty="0"/>
              <a:t>+</a:t>
            </a:r>
            <a:r>
              <a:rPr lang="en-US" dirty="0" err="1"/>
              <a:t>previousIndex</a:t>
            </a:r>
            <a:r>
              <a:rPr lang="en-US" dirty="0"/>
              <a:t> left parenthesis right parenthesis colon int. Returns the index of the previous element.</a:t>
            </a:r>
          </a:p>
          <a:p>
            <a:r>
              <a:rPr lang="en-US" dirty="0"/>
              <a:t>+set left parenthesis </a:t>
            </a:r>
            <a:r>
              <a:rPr lang="en-US" dirty="0" err="1"/>
              <a:t>elementcolon</a:t>
            </a:r>
            <a:r>
              <a:rPr lang="en-US" dirty="0"/>
              <a:t> E right parenthesis colon void. Replaces the last element returned by the previous or next method with the specified element.</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207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java.util.List</a:t>
            </a:r>
            <a:r>
              <a:rPr lang="en-US" dirty="0"/>
              <a:t> less than symbol E greater than symbol which further leads to the interface </a:t>
            </a:r>
            <a:r>
              <a:rPr lang="en-US" dirty="0" err="1"/>
              <a:t>java.utiLCollection</a:t>
            </a:r>
            <a:r>
              <a:rPr lang="en-US" dirty="0"/>
              <a:t> less than symbol E greater than symbol. The codes for </a:t>
            </a:r>
            <a:r>
              <a:rPr lang="en-US" dirty="0" err="1"/>
              <a:t>java.util.ArrayList</a:t>
            </a:r>
            <a:r>
              <a:rPr lang="en-US" dirty="0"/>
              <a:t> less than symbol E greater than symbol are as follows.</a:t>
            </a:r>
          </a:p>
          <a:p>
            <a:r>
              <a:rPr lang="en-US" dirty="0"/>
              <a:t>+</a:t>
            </a:r>
            <a:r>
              <a:rPr lang="en-US" dirty="0" err="1"/>
              <a:t>AnayList</a:t>
            </a:r>
            <a:r>
              <a:rPr lang="en-US" dirty="0"/>
              <a:t> right parenthesis. Creates an empty list with the default initial capacity.</a:t>
            </a:r>
          </a:p>
          <a:p>
            <a:r>
              <a:rPr lang="en-US" dirty="0"/>
              <a:t>+</a:t>
            </a:r>
            <a:r>
              <a:rPr lang="en-US" dirty="0" err="1"/>
              <a:t>ArrayList</a:t>
            </a:r>
            <a:r>
              <a:rPr lang="en-US" dirty="0"/>
              <a:t> left parenthesis c colon Collection less than symbol question </a:t>
            </a:r>
            <a:r>
              <a:rPr lang="en-US" dirty="0" err="1"/>
              <a:t>amrk</a:t>
            </a:r>
            <a:r>
              <a:rPr lang="en-US" dirty="0"/>
              <a:t> extends E greater than symbol right parenthesis. Creates an array list from an existing collection.</a:t>
            </a:r>
          </a:p>
          <a:p>
            <a:r>
              <a:rPr lang="en-US" dirty="0"/>
              <a:t>+</a:t>
            </a:r>
            <a:r>
              <a:rPr lang="en-US" dirty="0" err="1"/>
              <a:t>ArrayList</a:t>
            </a:r>
            <a:r>
              <a:rPr lang="en-US" dirty="0"/>
              <a:t> left parenthesis </a:t>
            </a:r>
            <a:r>
              <a:rPr lang="en-US" dirty="0" err="1"/>
              <a:t>initialCapacity</a:t>
            </a:r>
            <a:r>
              <a:rPr lang="en-US" dirty="0"/>
              <a:t> colon int right parenthesis. Creates an empty list with the specified initial capacity.</a:t>
            </a:r>
          </a:p>
          <a:p>
            <a:r>
              <a:rPr lang="en-US" dirty="0"/>
              <a:t>+</a:t>
            </a:r>
            <a:r>
              <a:rPr lang="en-US" dirty="0" err="1"/>
              <a:t>trimToSize</a:t>
            </a:r>
            <a:r>
              <a:rPr lang="en-US" dirty="0"/>
              <a:t> left parenthesis right parenthesis colon void. Trims the capacity of this </a:t>
            </a:r>
            <a:r>
              <a:rPr lang="en-US" dirty="0" err="1"/>
              <a:t>ArrayList</a:t>
            </a:r>
            <a:r>
              <a:rPr lang="en-US" dirty="0"/>
              <a:t> instance to be the list's current size.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7537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java.util.List</a:t>
            </a:r>
            <a:r>
              <a:rPr lang="en-US" dirty="0"/>
              <a:t> less than symbol E greater than symbol which further leads to the interface </a:t>
            </a:r>
            <a:r>
              <a:rPr lang="en-US" dirty="0" err="1"/>
              <a:t>java.util.Collection</a:t>
            </a:r>
            <a:r>
              <a:rPr lang="en-US" dirty="0"/>
              <a:t> less than symbol E greater than symbol. </a:t>
            </a:r>
          </a:p>
          <a:p>
            <a:r>
              <a:rPr lang="en-US" dirty="0"/>
              <a:t>The codes for </a:t>
            </a:r>
            <a:r>
              <a:rPr lang="en-US" dirty="0" err="1"/>
              <a:t>java.util.LinkedList</a:t>
            </a:r>
            <a:r>
              <a:rPr lang="en-US" dirty="0"/>
              <a:t> less than symbol E greater than symbol are as follows.</a:t>
            </a:r>
          </a:p>
          <a:p>
            <a:r>
              <a:rPr lang="en-US" dirty="0"/>
              <a:t>+LinkedList left parenthesis right parenthesis. Creates a default empty linked list.</a:t>
            </a:r>
          </a:p>
          <a:p>
            <a:r>
              <a:rPr lang="en-US" dirty="0"/>
              <a:t>+LinkedList left parenthesis c colon Collection less than symbol question mark extends E greater than symbol right parenthesis. Creates a linked list from an existing collection.</a:t>
            </a:r>
          </a:p>
          <a:p>
            <a:r>
              <a:rPr lang="en-US" dirty="0"/>
              <a:t>+</a:t>
            </a:r>
            <a:r>
              <a:rPr lang="en-US" dirty="0" err="1"/>
              <a:t>addFirst</a:t>
            </a:r>
            <a:r>
              <a:rPr lang="en-US" dirty="0"/>
              <a:t> left parenthesis o colon E right parenthesis colon void. Adds the object to the head of this list.</a:t>
            </a:r>
          </a:p>
          <a:p>
            <a:r>
              <a:rPr lang="en-US" dirty="0"/>
              <a:t>+</a:t>
            </a:r>
            <a:r>
              <a:rPr lang="en-US" dirty="0" err="1"/>
              <a:t>addLast</a:t>
            </a:r>
            <a:r>
              <a:rPr lang="en-US" dirty="0"/>
              <a:t> left parenthesis o colon E right parenthesis colon void. Adds the object to the tail of this list.</a:t>
            </a:r>
          </a:p>
          <a:p>
            <a:r>
              <a:rPr lang="en-US" dirty="0"/>
              <a:t>+</a:t>
            </a:r>
            <a:r>
              <a:rPr lang="en-US" dirty="0" err="1"/>
              <a:t>getFirst</a:t>
            </a:r>
            <a:r>
              <a:rPr lang="en-US" dirty="0"/>
              <a:t> left parenthesis right parenthesis colon E. Returns the first element from this list.</a:t>
            </a:r>
          </a:p>
          <a:p>
            <a:r>
              <a:rPr lang="en-US" dirty="0"/>
              <a:t>+</a:t>
            </a:r>
            <a:r>
              <a:rPr lang="en-US" dirty="0" err="1"/>
              <a:t>getLast</a:t>
            </a:r>
            <a:r>
              <a:rPr lang="en-US" dirty="0"/>
              <a:t> left parenthesis right parenthesis colon E. Returns the last element from this list.</a:t>
            </a:r>
          </a:p>
          <a:p>
            <a:r>
              <a:rPr lang="en-US" dirty="0"/>
              <a:t>+</a:t>
            </a:r>
            <a:r>
              <a:rPr lang="en-US" dirty="0" err="1"/>
              <a:t>removeFirst</a:t>
            </a:r>
            <a:r>
              <a:rPr lang="en-US" dirty="0"/>
              <a:t> left parenthesis right parenthesis colon E. Returns and removes the first element from this list.</a:t>
            </a:r>
          </a:p>
          <a:p>
            <a:r>
              <a:rPr lang="en-US" dirty="0"/>
              <a:t>+</a:t>
            </a:r>
            <a:r>
              <a:rPr lang="en-US" dirty="0" err="1"/>
              <a:t>removeLast</a:t>
            </a:r>
            <a:r>
              <a:rPr lang="en-US" dirty="0"/>
              <a:t> left parenthesis right parenthesis colon E. Returns and removes the last element from this list.</a:t>
            </a:r>
            <a:endParaRPr lang="en-IN"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56297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Opener-add copyright">
    <p:spTree>
      <p:nvGrpSpPr>
        <p:cNvPr id="1" name="Shape 37"/>
        <p:cNvGrpSpPr/>
        <p:nvPr/>
      </p:nvGrpSpPr>
      <p:grpSpPr>
        <a:xfrm>
          <a:off x="0" y="0"/>
          <a:ext cx="0" cy="0"/>
          <a:chOff x="0" y="0"/>
          <a:chExt cx="0" cy="0"/>
        </a:xfrm>
      </p:grpSpPr>
      <p:sp>
        <p:nvSpPr>
          <p:cNvPr id="38" name="Title Placeholder"/>
          <p:cNvSpPr txBox="1">
            <a:spLocks noGrp="1"/>
          </p:cNvSpPr>
          <p:nvPr>
            <p:ph type="title"/>
          </p:nvPr>
        </p:nvSpPr>
        <p:spPr>
          <a:xfrm>
            <a:off x="457200" y="215371"/>
            <a:ext cx="8229600" cy="622828"/>
          </a:xfrm>
          <a:prstGeom prst="rect">
            <a:avLst/>
          </a:prstGeom>
          <a:noFill/>
          <a:ln>
            <a:noFill/>
          </a:ln>
        </p:spPr>
        <p:txBody>
          <a:bodyPr lIns="91425" tIns="91425" rIns="91425" bIns="91425" anchor="ctr"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Content Placeholder"/>
          <p:cNvSpPr txBox="1">
            <a:spLocks noGrp="1"/>
          </p:cNvSpPr>
          <p:nvPr>
            <p:ph type="body" idx="1"/>
          </p:nvPr>
        </p:nvSpPr>
        <p:spPr>
          <a:xfrm>
            <a:off x="457200" y="958098"/>
            <a:ext cx="8229600" cy="478970"/>
          </a:xfrm>
          <a:prstGeom prst="rect">
            <a:avLst/>
          </a:prstGeom>
          <a:noFill/>
          <a:ln>
            <a:noFill/>
          </a:ln>
        </p:spPr>
        <p:txBody>
          <a:bodyPr lIns="91425" tIns="91425" rIns="91425" bIns="91425" anchor="ctr" anchorCtr="0"/>
          <a:lstStyle>
            <a:lvl1pPr marL="0" marR="0" lvl="0" indent="0" algn="l" rtl="0">
              <a:spcBef>
                <a:spcPts val="0"/>
              </a:spcBef>
              <a:buClr>
                <a:srgbClr val="007FA3"/>
              </a:buClr>
              <a:buFont typeface="Arial"/>
              <a:buNone/>
              <a:defRPr sz="2000" b="0" i="0" u="none" strike="noStrike" cap="none">
                <a:solidFill>
                  <a:srgbClr val="007FA3"/>
                </a:solidFill>
                <a:latin typeface="+mn-lt"/>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 name="Content Placeholder 3">
            <a:extLst>
              <a:ext uri="{FF2B5EF4-FFF2-40B4-BE49-F238E27FC236}">
                <a16:creationId xmlns:a16="http://schemas.microsoft.com/office/drawing/2014/main" id="{6EE677B9-EC76-47FA-B8D6-49D033518C61}"/>
              </a:ext>
            </a:extLst>
          </p:cNvPr>
          <p:cNvSpPr>
            <a:spLocks noGrp="1"/>
          </p:cNvSpPr>
          <p:nvPr>
            <p:ph sz="quarter" idx="13" hasCustomPrompt="1"/>
          </p:nvPr>
        </p:nvSpPr>
        <p:spPr>
          <a:xfrm>
            <a:off x="457200" y="1600200"/>
            <a:ext cx="4397375" cy="4525963"/>
          </a:xfrm>
        </p:spPr>
        <p:txBody>
          <a:bodyPr/>
          <a:lstStyle>
            <a:lvl1pPr marL="101600" indent="0">
              <a:buNone/>
              <a:defRPr/>
            </a:lvl1pPr>
          </a:lstStyle>
          <a:p>
            <a:pPr lvl="0"/>
            <a:r>
              <a:rPr lang="en-US" dirty="0"/>
              <a:t>Image of front cover</a:t>
            </a:r>
          </a:p>
        </p:txBody>
      </p:sp>
      <p:sp>
        <p:nvSpPr>
          <p:cNvPr id="6" name="Content Placeholder 5">
            <a:extLst>
              <a:ext uri="{FF2B5EF4-FFF2-40B4-BE49-F238E27FC236}">
                <a16:creationId xmlns:a16="http://schemas.microsoft.com/office/drawing/2014/main" id="{F4ED3915-2147-4382-A599-2376CC8854D1}"/>
              </a:ext>
            </a:extLst>
          </p:cNvPr>
          <p:cNvSpPr>
            <a:spLocks noGrp="1"/>
          </p:cNvSpPr>
          <p:nvPr>
            <p:ph sz="quarter" idx="14" hasCustomPrompt="1"/>
          </p:nvPr>
        </p:nvSpPr>
        <p:spPr>
          <a:xfrm>
            <a:off x="5029200" y="1600200"/>
            <a:ext cx="3657600" cy="1492250"/>
          </a:xfrm>
        </p:spPr>
        <p:txBody>
          <a:bodyPr anchor="b"/>
          <a:lstStyle>
            <a:lvl1pPr marL="101600" indent="0" algn="ctr">
              <a:buNone/>
              <a:defRPr sz="3000" b="1">
                <a:latin typeface="+mn-lt"/>
              </a:defRPr>
            </a:lvl1pPr>
            <a:lvl2pPr marL="558800" indent="0">
              <a:buNone/>
              <a:defRPr/>
            </a:lvl2pPr>
          </a:lstStyle>
          <a:p>
            <a:pPr lvl="0"/>
            <a:r>
              <a:rPr lang="en-US" dirty="0"/>
              <a:t>Chapter #</a:t>
            </a:r>
          </a:p>
        </p:txBody>
      </p:sp>
      <p:sp>
        <p:nvSpPr>
          <p:cNvPr id="8" name="Content Placeholder 7">
            <a:extLst>
              <a:ext uri="{FF2B5EF4-FFF2-40B4-BE49-F238E27FC236}">
                <a16:creationId xmlns:a16="http://schemas.microsoft.com/office/drawing/2014/main" id="{3B38FD8D-0DB0-4A1A-A3F1-E26B606AC837}"/>
              </a:ext>
            </a:extLst>
          </p:cNvPr>
          <p:cNvSpPr>
            <a:spLocks noGrp="1"/>
          </p:cNvSpPr>
          <p:nvPr>
            <p:ph sz="quarter" idx="15" hasCustomPrompt="1"/>
          </p:nvPr>
        </p:nvSpPr>
        <p:spPr>
          <a:xfrm>
            <a:off x="5029200" y="3252788"/>
            <a:ext cx="3657600" cy="2873375"/>
          </a:xfrm>
        </p:spPr>
        <p:txBody>
          <a:bodyPr/>
          <a:lstStyle>
            <a:lvl1pPr marL="0" indent="0" algn="ctr">
              <a:buNone/>
              <a:defRPr sz="2200">
                <a:latin typeface="+mn-lt"/>
              </a:defRPr>
            </a:lvl1pPr>
          </a:lstStyle>
          <a:p>
            <a:pPr lvl="0"/>
            <a:r>
              <a:rPr lang="en-US" dirty="0"/>
              <a:t>Chapter name</a:t>
            </a:r>
          </a:p>
        </p:txBody>
      </p:sp>
      <p:sp>
        <p:nvSpPr>
          <p:cNvPr id="12" name="Shape 13">
            <a:extLst>
              <a:ext uri="{FF2B5EF4-FFF2-40B4-BE49-F238E27FC236}">
                <a16:creationId xmlns:a16="http://schemas.microsoft.com/office/drawing/2014/main" id="{C5328E6C-2B17-49B8-8712-6C0E107A1D99}"/>
              </a:ext>
            </a:extLst>
          </p:cNvPr>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3" name="Shape 14">
            <a:extLst>
              <a:ext uri="{FF2B5EF4-FFF2-40B4-BE49-F238E27FC236}">
                <a16:creationId xmlns:a16="http://schemas.microsoft.com/office/drawing/2014/main" id="{CE0B5B1C-8858-43DC-BD75-C546F4738779}"/>
              </a:ext>
            </a:extLst>
          </p:cNvPr>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
        <p:nvSpPr>
          <p:cNvPr id="9" name="Picture Placeholder 8">
            <a:extLst>
              <a:ext uri="{FF2B5EF4-FFF2-40B4-BE49-F238E27FC236}">
                <a16:creationId xmlns:a16="http://schemas.microsoft.com/office/drawing/2014/main" id="{51B8939D-A957-42F9-A1B5-556D29D235AB}"/>
              </a:ext>
            </a:extLst>
          </p:cNvPr>
          <p:cNvSpPr>
            <a:spLocks noGrp="1"/>
          </p:cNvSpPr>
          <p:nvPr>
            <p:ph type="pic" sz="quarter" idx="16" hasCustomPrompt="1"/>
          </p:nvPr>
        </p:nvSpPr>
        <p:spPr>
          <a:xfrm>
            <a:off x="457200" y="6400801"/>
            <a:ext cx="1001713" cy="228600"/>
          </a:xfrm>
        </p:spPr>
        <p:txBody>
          <a:bodyPr anchor="ctr"/>
          <a:lstStyle>
            <a:lvl1pPr>
              <a:buNone/>
              <a:defRPr sz="1200">
                <a:latin typeface="Verdana" panose="020B0604030504040204" pitchFamily="34" charset="0"/>
                <a:ea typeface="Verdana" panose="020B0604030504040204" pitchFamily="34" charset="0"/>
              </a:defRPr>
            </a:lvl1pPr>
          </a:lstStyle>
          <a:p>
            <a:r>
              <a:rPr lang="en-US" dirty="0"/>
              <a:t>Logo</a:t>
            </a:r>
          </a:p>
        </p:txBody>
      </p:sp>
      <p:sp>
        <p:nvSpPr>
          <p:cNvPr id="18" name="Content Placeholder 17">
            <a:extLst>
              <a:ext uri="{FF2B5EF4-FFF2-40B4-BE49-F238E27FC236}">
                <a16:creationId xmlns:a16="http://schemas.microsoft.com/office/drawing/2014/main" id="{0CF87F15-2C58-4DFC-BACB-0E2C6507BCDE}"/>
              </a:ext>
            </a:extLst>
          </p:cNvPr>
          <p:cNvSpPr>
            <a:spLocks noGrp="1"/>
          </p:cNvSpPr>
          <p:nvPr>
            <p:ph sz="quarter" idx="17" hasCustomPrompt="1"/>
          </p:nvPr>
        </p:nvSpPr>
        <p:spPr>
          <a:xfrm>
            <a:off x="2097088" y="6400800"/>
            <a:ext cx="6589712" cy="228600"/>
          </a:xfrm>
        </p:spPr>
        <p:txBody>
          <a:bodyPr anchor="ctr"/>
          <a:lstStyle>
            <a:lvl1pPr algn="r">
              <a:buNone/>
              <a:defRPr sz="1200">
                <a:latin typeface="Verdana" panose="020B0604030504040204" pitchFamily="34" charset="0"/>
                <a:ea typeface="Verdana" panose="020B0604030504040204" pitchFamily="34" charset="0"/>
              </a:defRPr>
            </a:lvl1pPr>
          </a:lstStyle>
          <a:p>
            <a:pPr lvl="0"/>
            <a:r>
              <a:rPr lang="en-US" dirty="0"/>
              <a:t>Copyright Information</a:t>
            </a:r>
          </a:p>
        </p:txBody>
      </p:sp>
    </p:spTree>
    <p:extLst>
      <p:ext uri="{BB962C8B-B14F-4D97-AF65-F5344CB8AC3E}">
        <p14:creationId xmlns:p14="http://schemas.microsoft.com/office/powerpoint/2010/main" val="839355990"/>
      </p:ext>
    </p:extLst>
  </p:cSld>
  <p:clrMapOvr>
    <a:masterClrMapping/>
  </p:clrMapOvr>
  <p:extLst>
    <p:ext uri="{DCECCB84-F9BA-43D5-87BE-67443E8EF086}">
      <p15:sldGuideLst xmlns:p15="http://schemas.microsoft.com/office/powerpoint/2012/main">
        <p15:guide id="1" orient="horz" pos="4176"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8229600" cy="198039"/>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1841636"/>
            <a:ext cx="8229600" cy="2329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191482"/>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2515536"/>
            <a:ext cx="8229600" cy="22164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2840656"/>
            <a:ext cx="8229600" cy="20092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3169638"/>
            <a:ext cx="8229600" cy="21700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3488845"/>
            <a:ext cx="8229600" cy="239102"/>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Text Placeholder 3"/>
          <p:cNvSpPr>
            <a:spLocks noGrp="1"/>
          </p:cNvSpPr>
          <p:nvPr>
            <p:ph type="body" sz="quarter" idx="20"/>
          </p:nvPr>
        </p:nvSpPr>
        <p:spPr>
          <a:xfrm>
            <a:off x="457200" y="3727450"/>
            <a:ext cx="8229600" cy="328613"/>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ext Placeholder 8"/>
          <p:cNvSpPr>
            <a:spLocks noGrp="1"/>
          </p:cNvSpPr>
          <p:nvPr>
            <p:ph type="body" sz="quarter" idx="21"/>
          </p:nvPr>
        </p:nvSpPr>
        <p:spPr>
          <a:xfrm>
            <a:off x="457200" y="40560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3" name="Text Placeholder 12"/>
          <p:cNvSpPr>
            <a:spLocks noGrp="1"/>
          </p:cNvSpPr>
          <p:nvPr>
            <p:ph type="body" sz="quarter" idx="22"/>
          </p:nvPr>
        </p:nvSpPr>
        <p:spPr>
          <a:xfrm>
            <a:off x="457200" y="4349750"/>
            <a:ext cx="8229600" cy="280988"/>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0" name="Text Placeholder 19"/>
          <p:cNvSpPr>
            <a:spLocks noGrp="1"/>
          </p:cNvSpPr>
          <p:nvPr>
            <p:ph type="body" sz="quarter" idx="23"/>
          </p:nvPr>
        </p:nvSpPr>
        <p:spPr>
          <a:xfrm>
            <a:off x="457200" y="4630738"/>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23"/>
          <p:cNvSpPr>
            <a:spLocks noGrp="1"/>
          </p:cNvSpPr>
          <p:nvPr>
            <p:ph type="body" sz="quarter" idx="24"/>
          </p:nvPr>
        </p:nvSpPr>
        <p:spPr>
          <a:xfrm>
            <a:off x="457200" y="4970463"/>
            <a:ext cx="8229600" cy="293687"/>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26"/>
          <p:cNvSpPr>
            <a:spLocks noGrp="1"/>
          </p:cNvSpPr>
          <p:nvPr>
            <p:ph type="body" sz="quarter" idx="25"/>
          </p:nvPr>
        </p:nvSpPr>
        <p:spPr>
          <a:xfrm>
            <a:off x="457200" y="5264150"/>
            <a:ext cx="8229600" cy="339725"/>
          </a:xfrm>
        </p:spPr>
        <p:txBody>
          <a:bodyPr/>
          <a:lstStyle>
            <a:lvl1pPr indent="-255600">
              <a:defRPr sz="2400">
                <a:latin typeface="+mn-lt"/>
              </a:defRPr>
            </a:lvl1pPr>
            <a:lvl2pPr>
              <a:defRPr sz="2400">
                <a:latin typeface="+mn-lt"/>
              </a:defRPr>
            </a:lvl2pPr>
            <a:lvl3pPr>
              <a:defRPr sz="2400">
                <a:latin typeface="+mn-lt"/>
              </a:defRPr>
            </a:lvl3pPr>
            <a:lvl4pPr>
              <a:defRPr sz="2400">
                <a:latin typeface="+mn-lt"/>
              </a:defRPr>
            </a:lvl4pPr>
            <a:lvl5pPr>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73144346"/>
      </p:ext>
    </p:extLst>
  </p:cSld>
  <p:clrMapOvr>
    <a:masterClrMapping/>
  </p:clrMapOvr>
  <p:extLst>
    <p:ext uri="{DCECCB84-F9BA-43D5-87BE-67443E8EF086}">
      <p15:sldGuideLst xmlns:p15="http://schemas.microsoft.com/office/powerpoint/2012/main">
        <p15:guide id="1" orient="horz" pos="98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igure + Caption">
    <p:spTree>
      <p:nvGrpSpPr>
        <p:cNvPr id="1" name="Shape 53"/>
        <p:cNvGrpSpPr/>
        <p:nvPr/>
      </p:nvGrpSpPr>
      <p:grpSpPr>
        <a:xfrm>
          <a:off x="0" y="0"/>
          <a:ext cx="0" cy="0"/>
          <a:chOff x="0" y="0"/>
          <a:chExt cx="0" cy="0"/>
        </a:xfrm>
      </p:grpSpPr>
      <p:sp>
        <p:nvSpPr>
          <p:cNvPr id="54" name="Tile Placeholder"/>
          <p:cNvSpPr txBox="1">
            <a:spLocks noGrp="1"/>
          </p:cNvSpPr>
          <p:nvPr>
            <p:ph type="title" hasCustomPrompt="1"/>
          </p:nvPr>
        </p:nvSpPr>
        <p:spPr>
          <a:xfrm>
            <a:off x="457200" y="241479"/>
            <a:ext cx="8229600" cy="106679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dirty="0"/>
              <a:t>Click to add figure number and title</a:t>
            </a:r>
            <a:endParaRPr dirty="0"/>
          </a:p>
        </p:txBody>
      </p:sp>
      <p:sp>
        <p:nvSpPr>
          <p:cNvPr id="3" name="Picture Placeholder 2">
            <a:extLst>
              <a:ext uri="{FF2B5EF4-FFF2-40B4-BE49-F238E27FC236}">
                <a16:creationId xmlns:a16="http://schemas.microsoft.com/office/drawing/2014/main" id="{AD3CB993-AC2C-41C5-BFB7-F2499EC1A14C}"/>
              </a:ext>
            </a:extLst>
          </p:cNvPr>
          <p:cNvSpPr>
            <a:spLocks noGrp="1"/>
          </p:cNvSpPr>
          <p:nvPr>
            <p:ph type="pic" sz="quarter" idx="13"/>
          </p:nvPr>
        </p:nvSpPr>
        <p:spPr>
          <a:xfrm>
            <a:off x="457200" y="1564404"/>
            <a:ext cx="8232775" cy="3417887"/>
          </a:xfrm>
        </p:spPr>
        <p:txBody>
          <a:bodyPr/>
          <a:lstStyle/>
          <a:p>
            <a:endParaRPr lang="en-US" dirty="0"/>
          </a:p>
        </p:txBody>
      </p:sp>
      <p:sp>
        <p:nvSpPr>
          <p:cNvPr id="55" name="Content Placeholder"/>
          <p:cNvSpPr txBox="1">
            <a:spLocks noGrp="1"/>
          </p:cNvSpPr>
          <p:nvPr>
            <p:ph type="body" idx="1" hasCustomPrompt="1"/>
          </p:nvPr>
        </p:nvSpPr>
        <p:spPr>
          <a:xfrm>
            <a:off x="457200" y="5102487"/>
            <a:ext cx="8229600" cy="1018367"/>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1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r>
              <a:rPr lang="en-US" dirty="0"/>
              <a:t>Click to add caption</a:t>
            </a:r>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85097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Figure + Caption">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14F033AD-BE5C-406D-991C-6AC56003E70C}"/>
              </a:ext>
            </a:extLst>
          </p:cNvPr>
          <p:cNvSpPr>
            <a:spLocks noGrp="1"/>
          </p:cNvSpPr>
          <p:nvPr>
            <p:ph type="title" hasCustomPrompt="1"/>
          </p:nvPr>
        </p:nvSpPr>
        <p:spPr/>
        <p:txBody>
          <a:bodyPr/>
          <a:lstStyle>
            <a:lvl1pPr>
              <a:defRPr sz="3600">
                <a:latin typeface="+mj-lt"/>
              </a:defRPr>
            </a:lvl1pPr>
          </a:lstStyle>
          <a:p>
            <a:r>
              <a:rPr lang="en-US" dirty="0"/>
              <a:t>Click to add figure number and title</a:t>
            </a:r>
          </a:p>
        </p:txBody>
      </p:sp>
      <p:sp>
        <p:nvSpPr>
          <p:cNvPr id="7" name="Content Placeholder 6">
            <a:extLst>
              <a:ext uri="{FF2B5EF4-FFF2-40B4-BE49-F238E27FC236}">
                <a16:creationId xmlns:a16="http://schemas.microsoft.com/office/drawing/2014/main" id="{9E6B7D3D-89C9-4133-8D8A-D779EB3D311D}"/>
              </a:ext>
            </a:extLst>
          </p:cNvPr>
          <p:cNvSpPr>
            <a:spLocks noGrp="1"/>
          </p:cNvSpPr>
          <p:nvPr>
            <p:ph sz="quarter" idx="13" hasCustomPrompt="1"/>
          </p:nvPr>
        </p:nvSpPr>
        <p:spPr>
          <a:xfrm>
            <a:off x="457200" y="1558412"/>
            <a:ext cx="4484688" cy="3754437"/>
          </a:xfrm>
        </p:spPr>
        <p:txBody>
          <a:bodyPr/>
          <a:lstStyle>
            <a:lvl1pPr>
              <a:defRPr/>
            </a:lvl1pPr>
          </a:lstStyle>
          <a:p>
            <a:pPr lvl="0"/>
            <a:r>
              <a:rPr lang="en-US" dirty="0"/>
              <a:t>Figure</a:t>
            </a:r>
          </a:p>
        </p:txBody>
      </p:sp>
      <p:sp>
        <p:nvSpPr>
          <p:cNvPr id="12" name="Content Placeholder 11">
            <a:extLst>
              <a:ext uri="{FF2B5EF4-FFF2-40B4-BE49-F238E27FC236}">
                <a16:creationId xmlns:a16="http://schemas.microsoft.com/office/drawing/2014/main" id="{5CAF3FDC-1BE7-4A19-A3D7-02B55407B90B}"/>
              </a:ext>
            </a:extLst>
          </p:cNvPr>
          <p:cNvSpPr>
            <a:spLocks noGrp="1"/>
          </p:cNvSpPr>
          <p:nvPr>
            <p:ph sz="quarter" idx="15"/>
          </p:nvPr>
        </p:nvSpPr>
        <p:spPr>
          <a:xfrm>
            <a:off x="5048250" y="1558412"/>
            <a:ext cx="3638550" cy="37544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BF40E849-7663-4A75-9BC8-012C23AC44DF}"/>
              </a:ext>
            </a:extLst>
          </p:cNvPr>
          <p:cNvSpPr>
            <a:spLocks noGrp="1"/>
          </p:cNvSpPr>
          <p:nvPr>
            <p:ph sz="quarter" idx="14" hasCustomPrompt="1"/>
          </p:nvPr>
        </p:nvSpPr>
        <p:spPr>
          <a:xfrm>
            <a:off x="457200" y="5420799"/>
            <a:ext cx="8229600" cy="533400"/>
          </a:xfrm>
        </p:spPr>
        <p:txBody>
          <a:bodyPr/>
          <a:lstStyle>
            <a:lvl1pPr>
              <a:defRPr/>
            </a:lvl1pPr>
          </a:lstStyle>
          <a:p>
            <a:pPr lvl="0"/>
            <a:r>
              <a:rPr lang="en-US" dirty="0"/>
              <a:t>Caption</a:t>
            </a:r>
          </a:p>
        </p:txBody>
      </p:sp>
      <p:sp>
        <p:nvSpPr>
          <p:cNvPr id="3" name="Date Placeholder 2">
            <a:extLst>
              <a:ext uri="{FF2B5EF4-FFF2-40B4-BE49-F238E27FC236}">
                <a16:creationId xmlns:a16="http://schemas.microsoft.com/office/drawing/2014/main" id="{A50D4E5D-00F7-4DC6-9BB0-713B8A0DA354}"/>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18AF4094-2296-458C-908A-D778D0DF5AFA}"/>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604282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bel Layout 1">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065091D3-E16C-46AB-9A90-0F52CA812534}"/>
              </a:ext>
            </a:extLst>
          </p:cNvPr>
          <p:cNvSpPr>
            <a:spLocks noGrp="1"/>
          </p:cNvSpPr>
          <p:nvPr>
            <p:ph type="title" hasCustomPrompt="1"/>
          </p:nvPr>
        </p:nvSpPr>
        <p:spPr/>
        <p:txBody>
          <a:bodyPr/>
          <a:lstStyle>
            <a:lvl1pPr>
              <a:defRPr sz="3600">
                <a:latin typeface="+mj-lt"/>
              </a:defRPr>
            </a:lvl1pPr>
          </a:lstStyle>
          <a:p>
            <a:r>
              <a:rPr lang="en-US" dirty="0"/>
              <a:t>Click to add title</a:t>
            </a:r>
          </a:p>
        </p:txBody>
      </p:sp>
      <p:sp>
        <p:nvSpPr>
          <p:cNvPr id="7" name="Image title">
            <a:extLst>
              <a:ext uri="{FF2B5EF4-FFF2-40B4-BE49-F238E27FC236}">
                <a16:creationId xmlns:a16="http://schemas.microsoft.com/office/drawing/2014/main" id="{CB345607-C53C-44AF-8929-3BDC4C617AB6}"/>
              </a:ext>
            </a:extLst>
          </p:cNvPr>
          <p:cNvSpPr>
            <a:spLocks noGrp="1"/>
          </p:cNvSpPr>
          <p:nvPr>
            <p:ph type="body" sz="quarter" idx="13" hasCustomPrompt="1"/>
          </p:nvPr>
        </p:nvSpPr>
        <p:spPr>
          <a:xfrm>
            <a:off x="2982913" y="4359275"/>
            <a:ext cx="3482975" cy="600075"/>
          </a:xfrm>
        </p:spPr>
        <p:txBody>
          <a:bodyPr/>
          <a:lstStyle>
            <a:lvl1pPr marL="101600" indent="0">
              <a:buNone/>
              <a:defRPr/>
            </a:lvl1pPr>
          </a:lstStyle>
          <a:p>
            <a:pPr lvl="0"/>
            <a:r>
              <a:rPr lang="en-US" dirty="0"/>
              <a:t>Image title</a:t>
            </a:r>
          </a:p>
        </p:txBody>
      </p:sp>
      <p:sp>
        <p:nvSpPr>
          <p:cNvPr id="9" name="Image">
            <a:extLst>
              <a:ext uri="{FF2B5EF4-FFF2-40B4-BE49-F238E27FC236}">
                <a16:creationId xmlns:a16="http://schemas.microsoft.com/office/drawing/2014/main" id="{C2661E64-2E71-47E6-A5A0-AC5348C08F51}"/>
              </a:ext>
            </a:extLst>
          </p:cNvPr>
          <p:cNvSpPr>
            <a:spLocks noGrp="1"/>
          </p:cNvSpPr>
          <p:nvPr>
            <p:ph type="pic" sz="quarter" idx="14" hasCustomPrompt="1"/>
          </p:nvPr>
        </p:nvSpPr>
        <p:spPr>
          <a:xfrm>
            <a:off x="2982912" y="1681163"/>
            <a:ext cx="3482975" cy="2559050"/>
          </a:xfrm>
        </p:spPr>
        <p:txBody>
          <a:bodyPr/>
          <a:lstStyle>
            <a:lvl1pPr marL="101600" indent="0">
              <a:buNone/>
              <a:defRPr/>
            </a:lvl1pPr>
          </a:lstStyle>
          <a:p>
            <a:r>
              <a:rPr lang="en-US" dirty="0"/>
              <a:t>Image</a:t>
            </a:r>
          </a:p>
        </p:txBody>
      </p:sp>
      <p:sp>
        <p:nvSpPr>
          <p:cNvPr id="11" name="Label 1">
            <a:extLst>
              <a:ext uri="{FF2B5EF4-FFF2-40B4-BE49-F238E27FC236}">
                <a16:creationId xmlns:a16="http://schemas.microsoft.com/office/drawing/2014/main" id="{3D0F2ED9-E212-40DC-A528-BE4A28DE88FD}"/>
              </a:ext>
            </a:extLst>
          </p:cNvPr>
          <p:cNvSpPr>
            <a:spLocks noGrp="1"/>
          </p:cNvSpPr>
          <p:nvPr>
            <p:ph type="body" sz="quarter" idx="15" hasCustomPrompt="1"/>
          </p:nvPr>
        </p:nvSpPr>
        <p:spPr>
          <a:xfrm>
            <a:off x="808109" y="1681163"/>
            <a:ext cx="1220716" cy="627062"/>
          </a:xfrm>
        </p:spPr>
        <p:txBody>
          <a:bodyPr/>
          <a:lstStyle>
            <a:lvl1pPr marL="101600" indent="0">
              <a:buNone/>
              <a:defRPr/>
            </a:lvl1pPr>
          </a:lstStyle>
          <a:p>
            <a:pPr lvl="0"/>
            <a:r>
              <a:rPr lang="en-US" dirty="0"/>
              <a:t>Label 1</a:t>
            </a:r>
          </a:p>
        </p:txBody>
      </p:sp>
      <p:sp>
        <p:nvSpPr>
          <p:cNvPr id="13" name="Label 2">
            <a:extLst>
              <a:ext uri="{FF2B5EF4-FFF2-40B4-BE49-F238E27FC236}">
                <a16:creationId xmlns:a16="http://schemas.microsoft.com/office/drawing/2014/main" id="{E8D9AEEF-5E99-48D4-B8C3-C5A995764DCA}"/>
              </a:ext>
            </a:extLst>
          </p:cNvPr>
          <p:cNvSpPr>
            <a:spLocks noGrp="1"/>
          </p:cNvSpPr>
          <p:nvPr>
            <p:ph type="body" sz="quarter" idx="16" hasCustomPrompt="1"/>
          </p:nvPr>
        </p:nvSpPr>
        <p:spPr>
          <a:xfrm>
            <a:off x="808109" y="2647157"/>
            <a:ext cx="1206500" cy="627062"/>
          </a:xfrm>
        </p:spPr>
        <p:txBody>
          <a:bodyPr/>
          <a:lstStyle>
            <a:lvl1pPr marL="101600" indent="0">
              <a:buNone/>
              <a:defRPr/>
            </a:lvl1pPr>
          </a:lstStyle>
          <a:p>
            <a:pPr lvl="0"/>
            <a:r>
              <a:rPr lang="en-US" dirty="0"/>
              <a:t>Label 2</a:t>
            </a:r>
          </a:p>
        </p:txBody>
      </p:sp>
      <p:sp>
        <p:nvSpPr>
          <p:cNvPr id="15" name="Label 3">
            <a:extLst>
              <a:ext uri="{FF2B5EF4-FFF2-40B4-BE49-F238E27FC236}">
                <a16:creationId xmlns:a16="http://schemas.microsoft.com/office/drawing/2014/main" id="{99D329CE-18C4-40A9-A508-1684979AC205}"/>
              </a:ext>
            </a:extLst>
          </p:cNvPr>
          <p:cNvSpPr>
            <a:spLocks noGrp="1"/>
          </p:cNvSpPr>
          <p:nvPr>
            <p:ph type="body" sz="quarter" idx="17" hasCustomPrompt="1"/>
          </p:nvPr>
        </p:nvSpPr>
        <p:spPr>
          <a:xfrm>
            <a:off x="808109" y="3613151"/>
            <a:ext cx="1206500" cy="627062"/>
          </a:xfrm>
        </p:spPr>
        <p:txBody>
          <a:bodyPr/>
          <a:lstStyle>
            <a:lvl1pPr marL="101600" indent="0">
              <a:buNone/>
              <a:defRPr/>
            </a:lvl1pPr>
          </a:lstStyle>
          <a:p>
            <a:pPr lvl="0"/>
            <a:r>
              <a:rPr lang="en-US" dirty="0"/>
              <a:t>Label 3</a:t>
            </a:r>
          </a:p>
        </p:txBody>
      </p:sp>
      <p:sp>
        <p:nvSpPr>
          <p:cNvPr id="17" name="Label 4">
            <a:extLst>
              <a:ext uri="{FF2B5EF4-FFF2-40B4-BE49-F238E27FC236}">
                <a16:creationId xmlns:a16="http://schemas.microsoft.com/office/drawing/2014/main" id="{AAE735D1-F9F4-4525-9ED5-F10A99DECCB8}"/>
              </a:ext>
            </a:extLst>
          </p:cNvPr>
          <p:cNvSpPr>
            <a:spLocks noGrp="1"/>
          </p:cNvSpPr>
          <p:nvPr>
            <p:ph type="body" sz="quarter" idx="18" hasCustomPrompt="1"/>
          </p:nvPr>
        </p:nvSpPr>
        <p:spPr>
          <a:xfrm>
            <a:off x="7381874" y="1681163"/>
            <a:ext cx="1304925" cy="627062"/>
          </a:xfrm>
        </p:spPr>
        <p:txBody>
          <a:bodyPr/>
          <a:lstStyle>
            <a:lvl1pPr marL="101600" indent="0">
              <a:buNone/>
              <a:defRPr/>
            </a:lvl1pPr>
          </a:lstStyle>
          <a:p>
            <a:pPr lvl="0"/>
            <a:r>
              <a:rPr lang="en-US" dirty="0"/>
              <a:t>Label 4</a:t>
            </a:r>
          </a:p>
        </p:txBody>
      </p:sp>
      <p:sp>
        <p:nvSpPr>
          <p:cNvPr id="19" name="Label 5">
            <a:extLst>
              <a:ext uri="{FF2B5EF4-FFF2-40B4-BE49-F238E27FC236}">
                <a16:creationId xmlns:a16="http://schemas.microsoft.com/office/drawing/2014/main" id="{43259E0C-9247-446E-9183-FBF70F8FD41C}"/>
              </a:ext>
            </a:extLst>
          </p:cNvPr>
          <p:cNvSpPr>
            <a:spLocks noGrp="1"/>
          </p:cNvSpPr>
          <p:nvPr>
            <p:ph type="body" sz="quarter" idx="19" hasCustomPrompt="1"/>
          </p:nvPr>
        </p:nvSpPr>
        <p:spPr>
          <a:xfrm>
            <a:off x="7381874" y="2651590"/>
            <a:ext cx="1304925" cy="618196"/>
          </a:xfrm>
        </p:spPr>
        <p:txBody>
          <a:bodyPr/>
          <a:lstStyle>
            <a:lvl1pPr marL="101600" indent="0">
              <a:buNone/>
              <a:defRPr/>
            </a:lvl1pPr>
          </a:lstStyle>
          <a:p>
            <a:pPr lvl="0"/>
            <a:r>
              <a:rPr lang="en-US" dirty="0"/>
              <a:t>Label 5</a:t>
            </a:r>
          </a:p>
        </p:txBody>
      </p:sp>
      <p:sp>
        <p:nvSpPr>
          <p:cNvPr id="21" name="Label 6">
            <a:extLst>
              <a:ext uri="{FF2B5EF4-FFF2-40B4-BE49-F238E27FC236}">
                <a16:creationId xmlns:a16="http://schemas.microsoft.com/office/drawing/2014/main" id="{111F58DF-A1C1-4DD6-ADE5-FC54A39F6757}"/>
              </a:ext>
            </a:extLst>
          </p:cNvPr>
          <p:cNvSpPr>
            <a:spLocks noGrp="1"/>
          </p:cNvSpPr>
          <p:nvPr>
            <p:ph type="body" sz="quarter" idx="20" hasCustomPrompt="1"/>
          </p:nvPr>
        </p:nvSpPr>
        <p:spPr>
          <a:xfrm>
            <a:off x="7381874" y="3613151"/>
            <a:ext cx="1304925" cy="627063"/>
          </a:xfrm>
        </p:spPr>
        <p:txBody>
          <a:bodyPr/>
          <a:lstStyle>
            <a:lvl1pPr marL="101600" indent="0">
              <a:buNone/>
              <a:defRPr/>
            </a:lvl1pPr>
          </a:lstStyle>
          <a:p>
            <a:pPr lvl="0"/>
            <a:r>
              <a:rPr lang="en-US" dirty="0"/>
              <a:t>Label 6</a:t>
            </a:r>
          </a:p>
        </p:txBody>
      </p:sp>
      <p:sp>
        <p:nvSpPr>
          <p:cNvPr id="3" name="Date Placeholder 2">
            <a:extLst>
              <a:ext uri="{FF2B5EF4-FFF2-40B4-BE49-F238E27FC236}">
                <a16:creationId xmlns:a16="http://schemas.microsoft.com/office/drawing/2014/main" id="{D0CEC9E9-2CDA-42DF-A6E1-55B455A7E67B}"/>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5429F10E-ACBA-4EA4-B23A-AC32FC5A681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0278991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bel Layout 2">
    <p:spTree>
      <p:nvGrpSpPr>
        <p:cNvPr id="1" name=""/>
        <p:cNvGrpSpPr/>
        <p:nvPr/>
      </p:nvGrpSpPr>
      <p:grpSpPr>
        <a:xfrm>
          <a:off x="0" y="0"/>
          <a:ext cx="0" cy="0"/>
          <a:chOff x="0" y="0"/>
          <a:chExt cx="0" cy="0"/>
        </a:xfrm>
      </p:grpSpPr>
      <p:sp>
        <p:nvSpPr>
          <p:cNvPr id="2" name="Title Placeholder">
            <a:extLst>
              <a:ext uri="{FF2B5EF4-FFF2-40B4-BE49-F238E27FC236}">
                <a16:creationId xmlns:a16="http://schemas.microsoft.com/office/drawing/2014/main" id="{5AF36A59-5DE4-46F3-8035-460E546D5673}"/>
              </a:ext>
            </a:extLst>
          </p:cNvPr>
          <p:cNvSpPr>
            <a:spLocks noGrp="1"/>
          </p:cNvSpPr>
          <p:nvPr>
            <p:ph type="title"/>
          </p:nvPr>
        </p:nvSpPr>
        <p:spPr/>
        <p:txBody>
          <a:bodyPr/>
          <a:lstStyle>
            <a:lvl1pPr>
              <a:defRPr sz="3600">
                <a:latin typeface="+mj-lt"/>
              </a:defRPr>
            </a:lvl1pPr>
          </a:lstStyle>
          <a:p>
            <a:r>
              <a:rPr lang="en-US" dirty="0"/>
              <a:t>Click to edit Master title style</a:t>
            </a:r>
          </a:p>
        </p:txBody>
      </p:sp>
      <p:sp>
        <p:nvSpPr>
          <p:cNvPr id="7" name="Image 1 title">
            <a:extLst>
              <a:ext uri="{FF2B5EF4-FFF2-40B4-BE49-F238E27FC236}">
                <a16:creationId xmlns:a16="http://schemas.microsoft.com/office/drawing/2014/main" id="{2BEC12FB-EC67-436F-875F-0A306862EF78}"/>
              </a:ext>
            </a:extLst>
          </p:cNvPr>
          <p:cNvSpPr>
            <a:spLocks noGrp="1"/>
          </p:cNvSpPr>
          <p:nvPr>
            <p:ph type="body" sz="quarter" idx="13" hasCustomPrompt="1"/>
          </p:nvPr>
        </p:nvSpPr>
        <p:spPr>
          <a:xfrm>
            <a:off x="457201" y="4392613"/>
            <a:ext cx="2107323" cy="504825"/>
          </a:xfrm>
        </p:spPr>
        <p:txBody>
          <a:bodyPr/>
          <a:lstStyle>
            <a:lvl1pPr marL="101600" indent="0">
              <a:buNone/>
              <a:defRPr/>
            </a:lvl1pPr>
          </a:lstStyle>
          <a:p>
            <a:pPr lvl="0"/>
            <a:r>
              <a:rPr lang="en-US" dirty="0"/>
              <a:t>Image 1 title</a:t>
            </a:r>
          </a:p>
        </p:txBody>
      </p:sp>
      <p:sp>
        <p:nvSpPr>
          <p:cNvPr id="9" name="Image 1">
            <a:extLst>
              <a:ext uri="{FF2B5EF4-FFF2-40B4-BE49-F238E27FC236}">
                <a16:creationId xmlns:a16="http://schemas.microsoft.com/office/drawing/2014/main" id="{1E9C9C32-F8ED-4AA8-AA00-26A2357E73E9}"/>
              </a:ext>
            </a:extLst>
          </p:cNvPr>
          <p:cNvSpPr>
            <a:spLocks noGrp="1"/>
          </p:cNvSpPr>
          <p:nvPr>
            <p:ph type="pic" sz="quarter" idx="14" hasCustomPrompt="1"/>
          </p:nvPr>
        </p:nvSpPr>
        <p:spPr>
          <a:xfrm>
            <a:off x="457200" y="1817688"/>
            <a:ext cx="2107324" cy="2386012"/>
          </a:xfrm>
        </p:spPr>
        <p:txBody>
          <a:bodyPr/>
          <a:lstStyle>
            <a:lvl1pPr marL="101600" indent="0">
              <a:buNone/>
              <a:defRPr/>
            </a:lvl1pPr>
          </a:lstStyle>
          <a:p>
            <a:r>
              <a:rPr lang="en-US" dirty="0"/>
              <a:t>Image 1</a:t>
            </a:r>
          </a:p>
        </p:txBody>
      </p:sp>
      <p:sp>
        <p:nvSpPr>
          <p:cNvPr id="11" name="Label 1.1">
            <a:extLst>
              <a:ext uri="{FF2B5EF4-FFF2-40B4-BE49-F238E27FC236}">
                <a16:creationId xmlns:a16="http://schemas.microsoft.com/office/drawing/2014/main" id="{BD50A136-2F5A-4764-ADDC-D48D703981CC}"/>
              </a:ext>
            </a:extLst>
          </p:cNvPr>
          <p:cNvSpPr>
            <a:spLocks noGrp="1"/>
          </p:cNvSpPr>
          <p:nvPr>
            <p:ph type="body" sz="quarter" idx="15" hasCustomPrompt="1"/>
          </p:nvPr>
        </p:nvSpPr>
        <p:spPr>
          <a:xfrm>
            <a:off x="2774622" y="1794947"/>
            <a:ext cx="1534619" cy="591855"/>
          </a:xfrm>
        </p:spPr>
        <p:txBody>
          <a:bodyPr/>
          <a:lstStyle>
            <a:lvl1pPr marL="101600" indent="0">
              <a:buNone/>
              <a:defRPr/>
            </a:lvl1pPr>
          </a:lstStyle>
          <a:p>
            <a:pPr lvl="0"/>
            <a:r>
              <a:rPr lang="en-US" dirty="0"/>
              <a:t>Label 1.1</a:t>
            </a:r>
          </a:p>
        </p:txBody>
      </p:sp>
      <p:sp>
        <p:nvSpPr>
          <p:cNvPr id="13" name="Label 1.2">
            <a:extLst>
              <a:ext uri="{FF2B5EF4-FFF2-40B4-BE49-F238E27FC236}">
                <a16:creationId xmlns:a16="http://schemas.microsoft.com/office/drawing/2014/main" id="{16926224-3F90-4884-9AC1-A5381D78801B}"/>
              </a:ext>
            </a:extLst>
          </p:cNvPr>
          <p:cNvSpPr>
            <a:spLocks noGrp="1"/>
          </p:cNvSpPr>
          <p:nvPr>
            <p:ph type="body" sz="quarter" idx="16" hasCustomPrompt="1"/>
          </p:nvPr>
        </p:nvSpPr>
        <p:spPr>
          <a:xfrm>
            <a:off x="2774622" y="2707481"/>
            <a:ext cx="1534619" cy="606425"/>
          </a:xfrm>
        </p:spPr>
        <p:txBody>
          <a:bodyPr/>
          <a:lstStyle>
            <a:lvl1pPr marL="101600" indent="0">
              <a:buNone/>
              <a:defRPr/>
            </a:lvl1pPr>
          </a:lstStyle>
          <a:p>
            <a:pPr lvl="0"/>
            <a:r>
              <a:rPr lang="en-US" dirty="0"/>
              <a:t>Label 1.2</a:t>
            </a:r>
          </a:p>
        </p:txBody>
      </p:sp>
      <p:sp>
        <p:nvSpPr>
          <p:cNvPr id="15" name="Label 1.3">
            <a:extLst>
              <a:ext uri="{FF2B5EF4-FFF2-40B4-BE49-F238E27FC236}">
                <a16:creationId xmlns:a16="http://schemas.microsoft.com/office/drawing/2014/main" id="{D4719473-9C3F-493C-B20E-27CDBBA38B68}"/>
              </a:ext>
            </a:extLst>
          </p:cNvPr>
          <p:cNvSpPr>
            <a:spLocks noGrp="1"/>
          </p:cNvSpPr>
          <p:nvPr>
            <p:ph type="body" sz="quarter" idx="17" hasCustomPrompt="1"/>
          </p:nvPr>
        </p:nvSpPr>
        <p:spPr>
          <a:xfrm>
            <a:off x="2774622" y="3597275"/>
            <a:ext cx="1534619" cy="606425"/>
          </a:xfrm>
        </p:spPr>
        <p:txBody>
          <a:bodyPr/>
          <a:lstStyle>
            <a:lvl1pPr marL="101600" indent="0">
              <a:buNone/>
              <a:defRPr/>
            </a:lvl1pPr>
          </a:lstStyle>
          <a:p>
            <a:pPr lvl="0"/>
            <a:r>
              <a:rPr lang="en-US" dirty="0"/>
              <a:t>Label 1.3</a:t>
            </a:r>
          </a:p>
        </p:txBody>
      </p:sp>
      <p:sp>
        <p:nvSpPr>
          <p:cNvPr id="17" name="Image 2 title">
            <a:extLst>
              <a:ext uri="{FF2B5EF4-FFF2-40B4-BE49-F238E27FC236}">
                <a16:creationId xmlns:a16="http://schemas.microsoft.com/office/drawing/2014/main" id="{DC526974-AF8C-4228-AAAA-33D0B8AB71C7}"/>
              </a:ext>
            </a:extLst>
          </p:cNvPr>
          <p:cNvSpPr>
            <a:spLocks noGrp="1"/>
          </p:cNvSpPr>
          <p:nvPr>
            <p:ph type="body" sz="quarter" idx="18" hasCustomPrompt="1"/>
          </p:nvPr>
        </p:nvSpPr>
        <p:spPr>
          <a:xfrm>
            <a:off x="4931596" y="4347439"/>
            <a:ext cx="2107323" cy="504825"/>
          </a:xfrm>
        </p:spPr>
        <p:txBody>
          <a:bodyPr/>
          <a:lstStyle>
            <a:lvl1pPr marL="101600" indent="0">
              <a:buNone/>
              <a:defRPr/>
            </a:lvl1pPr>
          </a:lstStyle>
          <a:p>
            <a:pPr lvl="0"/>
            <a:r>
              <a:rPr lang="en-US" dirty="0"/>
              <a:t>Image 2 title</a:t>
            </a:r>
          </a:p>
        </p:txBody>
      </p:sp>
      <p:sp>
        <p:nvSpPr>
          <p:cNvPr id="19" name="Image 2">
            <a:extLst>
              <a:ext uri="{FF2B5EF4-FFF2-40B4-BE49-F238E27FC236}">
                <a16:creationId xmlns:a16="http://schemas.microsoft.com/office/drawing/2014/main" id="{812D2BB4-4991-47F8-9E82-9C9B41B052FB}"/>
              </a:ext>
            </a:extLst>
          </p:cNvPr>
          <p:cNvSpPr>
            <a:spLocks noGrp="1"/>
          </p:cNvSpPr>
          <p:nvPr>
            <p:ph type="pic" sz="quarter" idx="19" hasCustomPrompt="1"/>
          </p:nvPr>
        </p:nvSpPr>
        <p:spPr>
          <a:xfrm>
            <a:off x="4931596" y="1806537"/>
            <a:ext cx="2107323" cy="2397164"/>
          </a:xfrm>
        </p:spPr>
        <p:txBody>
          <a:bodyPr/>
          <a:lstStyle>
            <a:lvl1pPr marL="101600" indent="0">
              <a:buNone/>
              <a:defRPr/>
            </a:lvl1pPr>
          </a:lstStyle>
          <a:p>
            <a:r>
              <a:rPr lang="en-US" dirty="0"/>
              <a:t>Image 2</a:t>
            </a:r>
          </a:p>
        </p:txBody>
      </p:sp>
      <p:sp>
        <p:nvSpPr>
          <p:cNvPr id="21" name="Label 2.1">
            <a:extLst>
              <a:ext uri="{FF2B5EF4-FFF2-40B4-BE49-F238E27FC236}">
                <a16:creationId xmlns:a16="http://schemas.microsoft.com/office/drawing/2014/main" id="{15D9E78D-62D4-4D7C-8E37-E1A000DA23A2}"/>
              </a:ext>
            </a:extLst>
          </p:cNvPr>
          <p:cNvSpPr>
            <a:spLocks noGrp="1"/>
          </p:cNvSpPr>
          <p:nvPr>
            <p:ph type="body" sz="quarter" idx="20" hasCustomPrompt="1"/>
          </p:nvPr>
        </p:nvSpPr>
        <p:spPr>
          <a:xfrm>
            <a:off x="7304580" y="1794947"/>
            <a:ext cx="1534619" cy="608524"/>
          </a:xfrm>
        </p:spPr>
        <p:txBody>
          <a:bodyPr/>
          <a:lstStyle>
            <a:lvl1pPr marL="101600" indent="0">
              <a:buNone/>
              <a:defRPr/>
            </a:lvl1pPr>
          </a:lstStyle>
          <a:p>
            <a:pPr lvl="0"/>
            <a:r>
              <a:rPr lang="en-US" dirty="0"/>
              <a:t>Label 2.1</a:t>
            </a:r>
          </a:p>
        </p:txBody>
      </p:sp>
      <p:sp>
        <p:nvSpPr>
          <p:cNvPr id="23" name="Label 2.2">
            <a:extLst>
              <a:ext uri="{FF2B5EF4-FFF2-40B4-BE49-F238E27FC236}">
                <a16:creationId xmlns:a16="http://schemas.microsoft.com/office/drawing/2014/main" id="{0ECEA5DA-0702-46DA-A4DD-66B7E7FF424B}"/>
              </a:ext>
            </a:extLst>
          </p:cNvPr>
          <p:cNvSpPr>
            <a:spLocks noGrp="1"/>
          </p:cNvSpPr>
          <p:nvPr>
            <p:ph type="body" sz="quarter" idx="21" hasCustomPrompt="1"/>
          </p:nvPr>
        </p:nvSpPr>
        <p:spPr>
          <a:xfrm>
            <a:off x="7304579" y="2707481"/>
            <a:ext cx="1534619" cy="608524"/>
          </a:xfrm>
        </p:spPr>
        <p:txBody>
          <a:bodyPr/>
          <a:lstStyle>
            <a:lvl1pPr marL="101600" indent="0">
              <a:buNone/>
              <a:defRPr/>
            </a:lvl1pPr>
          </a:lstStyle>
          <a:p>
            <a:pPr lvl="0"/>
            <a:r>
              <a:rPr lang="en-US" dirty="0"/>
              <a:t>Label 2.2</a:t>
            </a:r>
          </a:p>
        </p:txBody>
      </p:sp>
      <p:sp>
        <p:nvSpPr>
          <p:cNvPr id="25" name="Label 2.3">
            <a:extLst>
              <a:ext uri="{FF2B5EF4-FFF2-40B4-BE49-F238E27FC236}">
                <a16:creationId xmlns:a16="http://schemas.microsoft.com/office/drawing/2014/main" id="{64C63D68-E200-46DF-8E34-92DC66FE879B}"/>
              </a:ext>
            </a:extLst>
          </p:cNvPr>
          <p:cNvSpPr>
            <a:spLocks noGrp="1"/>
          </p:cNvSpPr>
          <p:nvPr>
            <p:ph type="body" sz="quarter" idx="22" hasCustomPrompt="1"/>
          </p:nvPr>
        </p:nvSpPr>
        <p:spPr>
          <a:xfrm>
            <a:off x="7304579" y="3579818"/>
            <a:ext cx="1534620" cy="608524"/>
          </a:xfrm>
        </p:spPr>
        <p:txBody>
          <a:bodyPr/>
          <a:lstStyle>
            <a:lvl1pPr marL="101600" indent="0">
              <a:buNone/>
              <a:defRPr/>
            </a:lvl1pPr>
          </a:lstStyle>
          <a:p>
            <a:pPr lvl="0"/>
            <a:r>
              <a:rPr lang="en-US" dirty="0"/>
              <a:t>Label 2.3</a:t>
            </a:r>
          </a:p>
        </p:txBody>
      </p:sp>
      <p:sp>
        <p:nvSpPr>
          <p:cNvPr id="3" name="Date Placeholder 2">
            <a:extLst>
              <a:ext uri="{FF2B5EF4-FFF2-40B4-BE49-F238E27FC236}">
                <a16:creationId xmlns:a16="http://schemas.microsoft.com/office/drawing/2014/main" id="{D8A4DA0A-BA94-4C4E-A521-FB23D113A856}"/>
              </a:ext>
            </a:extLst>
          </p:cNvPr>
          <p:cNvSpPr>
            <a:spLocks noGrp="1"/>
          </p:cNvSpPr>
          <p:nvPr>
            <p:ph type="dt" idx="10"/>
          </p:nvPr>
        </p:nvSpPr>
        <p:spPr/>
        <p:txBody>
          <a:bodyPr/>
          <a:lstStyle/>
          <a:p>
            <a:endParaRPr lang="en-US" dirty="0"/>
          </a:p>
        </p:txBody>
      </p:sp>
      <p:sp>
        <p:nvSpPr>
          <p:cNvPr id="4" name="Slide Number Placeholder 3">
            <a:extLst>
              <a:ext uri="{FF2B5EF4-FFF2-40B4-BE49-F238E27FC236}">
                <a16:creationId xmlns:a16="http://schemas.microsoft.com/office/drawing/2014/main" id="{44569933-5FC5-4C73-96ED-E1AC0FC867FE}"/>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6487214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Title Placeholder"/>
          <p:cNvSpPr txBox="1">
            <a:spLocks noGrp="1"/>
          </p:cNvSpPr>
          <p:nvPr>
            <p:ph type="title" hasCustomPrompt="1"/>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	</a:t>
            </a:r>
            <a:endParaRPr dirty="0"/>
          </a:p>
        </p:txBody>
      </p:sp>
      <p:sp>
        <p:nvSpPr>
          <p:cNvPr id="70" name="Content Placeholder"/>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add copyright">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FFFFFF"/>
              </a:solidFill>
              <a:effectLst/>
              <a:uLnTx/>
              <a:uFillTx/>
              <a:latin typeface="Arial"/>
              <a:ea typeface="Arial"/>
              <a:cs typeface="Arial"/>
              <a:sym typeface="Arial"/>
            </a:endParaRPr>
          </a:p>
        </p:txBody>
      </p:sp>
      <p:sp>
        <p:nvSpPr>
          <p:cNvPr id="19" name="Title Placeholder"/>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Content Placeholder"/>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400" b="0" i="0" u="none" strike="noStrike" cap="none">
                <a:solidFill>
                  <a:schemeClr val="dk1"/>
                </a:solidFill>
                <a:latin typeface="+mn-lt"/>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sz="900" b="0" i="0" u="none" strike="noStrike" kern="0" cap="none" spc="0" normalizeH="0" baseline="0" noProof="0" dirty="0">
              <a:ln>
                <a:noFill/>
              </a:ln>
              <a:solidFill>
                <a:srgbClr val="FFFFFF"/>
              </a:solidFill>
              <a:effectLst/>
              <a:uLnTx/>
              <a:uFillTx/>
              <a:latin typeface="Arial"/>
              <a:cs typeface="Arial"/>
              <a:sym typeface="Arial"/>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Tx/>
              <a:buSzPct val="25000"/>
              <a:buFontTx/>
              <a:buNone/>
              <a:tabLst/>
              <a:defRPr/>
            </a:pPr>
            <a:fld id="{00000000-1234-1234-1234-123412341234}" type="slidenum">
              <a:rPr kumimoji="0" lang="en-US" sz="900" b="0" i="0" u="none" strike="noStrike" kern="0" cap="none" spc="0" normalizeH="0" baseline="0" noProof="0">
                <a:ln>
                  <a:noFill/>
                </a:ln>
                <a:solidFill>
                  <a:srgbClr val="FFFFFF"/>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Pct val="25000"/>
                <a:buFontTx/>
                <a:buNone/>
                <a:tabLst/>
                <a:defRPr/>
              </a:pPr>
              <a:t>‹#›</a:t>
            </a:fld>
            <a:endParaRPr kumimoji="0" lang="en-US" sz="900" b="0" i="0" u="none" strike="noStrike" kern="0" cap="none" spc="0" normalizeH="0" baseline="0" noProof="0" dirty="0">
              <a:ln>
                <a:noFill/>
              </a:ln>
              <a:solidFill>
                <a:srgbClr val="FFFFFF"/>
              </a:solidFill>
              <a:effectLst/>
              <a:uLnTx/>
              <a:uFillTx/>
              <a:latin typeface="Arial"/>
              <a:ea typeface="Arial"/>
              <a:cs typeface="Arial"/>
              <a:sym typeface="Arial"/>
            </a:endParaRPr>
          </a:p>
        </p:txBody>
      </p:sp>
    </p:spTree>
    <p:extLst>
      <p:ext uri="{BB962C8B-B14F-4D97-AF65-F5344CB8AC3E}">
        <p14:creationId xmlns:p14="http://schemas.microsoft.com/office/powerpoint/2010/main" val="4215940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Shape 24"/>
        <p:cNvGrpSpPr/>
        <p:nvPr/>
      </p:nvGrpSpPr>
      <p:grpSpPr>
        <a:xfrm>
          <a:off x="0" y="0"/>
          <a:ext cx="0" cy="0"/>
          <a:chOff x="0" y="0"/>
          <a:chExt cx="0" cy="0"/>
        </a:xfrm>
      </p:grpSpPr>
      <p:sp>
        <p:nvSpPr>
          <p:cNvPr id="25"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00F45AE3-EB76-41DE-97B2-CFE79B73D3C6}"/>
              </a:ext>
            </a:extLst>
          </p:cNvPr>
          <p:cNvSpPr>
            <a:spLocks noGrp="1"/>
          </p:cNvSpPr>
          <p:nvPr>
            <p:ph sz="quarter" idx="13"/>
          </p:nvPr>
        </p:nvSpPr>
        <p:spPr>
          <a:xfrm>
            <a:off x="457200" y="1554920"/>
            <a:ext cx="8232775" cy="4663335"/>
          </a:xfrm>
        </p:spPr>
        <p:txBody>
          <a:bodyPr/>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hape 28"/>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9" name="Shape 29"/>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57200" y="3971925"/>
            <a:ext cx="8229600"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 name="Content Placeholder 2">
            <a:extLst>
              <a:ext uri="{FF2B5EF4-FFF2-40B4-BE49-F238E27FC236}">
                <a16:creationId xmlns:a16="http://schemas.microsoft.com/office/drawing/2014/main" id="{6F503D41-401A-43DB-9BC0-38F51965B892}"/>
              </a:ext>
            </a:extLst>
          </p:cNvPr>
          <p:cNvSpPr>
            <a:spLocks noGrp="1"/>
          </p:cNvSpPr>
          <p:nvPr>
            <p:ph sz="quarter" idx="15"/>
          </p:nvPr>
        </p:nvSpPr>
        <p:spPr>
          <a:xfrm>
            <a:off x="457200" y="1556327"/>
            <a:ext cx="3635375" cy="452062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234542" y="1556327"/>
            <a:ext cx="4452257" cy="226752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820D01C0-4FD2-4065-9EC3-96A308398288}"/>
              </a:ext>
            </a:extLst>
          </p:cNvPr>
          <p:cNvSpPr>
            <a:spLocks noGrp="1"/>
          </p:cNvSpPr>
          <p:nvPr>
            <p:ph sz="quarter" idx="14"/>
          </p:nvPr>
        </p:nvSpPr>
        <p:spPr>
          <a:xfrm>
            <a:off x="4234542" y="3971925"/>
            <a:ext cx="4452258" cy="210502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769062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wo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694830" y="1552575"/>
            <a:ext cx="399197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26110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lumns">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1"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3274199" y="1552575"/>
            <a:ext cx="2595602"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6091197" y="1552575"/>
            <a:ext cx="2595603"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416443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2572593"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687986"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6803378" y="1552575"/>
            <a:ext cx="1885950" cy="44386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1214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en Content">
    <p:spTree>
      <p:nvGrpSpPr>
        <p:cNvPr id="1" name="Shape 30"/>
        <p:cNvGrpSpPr/>
        <p:nvPr/>
      </p:nvGrpSpPr>
      <p:grpSpPr>
        <a:xfrm>
          <a:off x="0" y="0"/>
          <a:ext cx="0" cy="0"/>
          <a:chOff x="0" y="0"/>
          <a:chExt cx="0" cy="0"/>
        </a:xfrm>
      </p:grpSpPr>
      <p:sp>
        <p:nvSpPr>
          <p:cNvPr id="31"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8" name="Content Placeholder 7">
            <a:extLst>
              <a:ext uri="{FF2B5EF4-FFF2-40B4-BE49-F238E27FC236}">
                <a16:creationId xmlns:a16="http://schemas.microsoft.com/office/drawing/2014/main" id="{82CB7AFE-9851-46A0-B2FB-0A5EE6AEFCA6}"/>
              </a:ext>
            </a:extLst>
          </p:cNvPr>
          <p:cNvSpPr>
            <a:spLocks noGrp="1"/>
          </p:cNvSpPr>
          <p:nvPr>
            <p:ph sz="quarter" idx="13"/>
          </p:nvPr>
        </p:nvSpPr>
        <p:spPr>
          <a:xfrm>
            <a:off x="457200" y="1552575"/>
            <a:ext cx="4011769" cy="46940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7">
            <a:extLst>
              <a:ext uri="{FF2B5EF4-FFF2-40B4-BE49-F238E27FC236}">
                <a16:creationId xmlns:a16="http://schemas.microsoft.com/office/drawing/2014/main" id="{75D3A394-A5AF-478E-AC3D-2714CFF806D2}"/>
              </a:ext>
            </a:extLst>
          </p:cNvPr>
          <p:cNvSpPr>
            <a:spLocks noGrp="1"/>
          </p:cNvSpPr>
          <p:nvPr>
            <p:ph sz="quarter" idx="14"/>
          </p:nvPr>
        </p:nvSpPr>
        <p:spPr>
          <a:xfrm>
            <a:off x="457200" y="2216772"/>
            <a:ext cx="4011769" cy="552186"/>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7">
            <a:extLst>
              <a:ext uri="{FF2B5EF4-FFF2-40B4-BE49-F238E27FC236}">
                <a16:creationId xmlns:a16="http://schemas.microsoft.com/office/drawing/2014/main" id="{5D721EFE-2C28-4C54-8BB9-3FCF3DECD16D}"/>
              </a:ext>
            </a:extLst>
          </p:cNvPr>
          <p:cNvSpPr>
            <a:spLocks noGrp="1"/>
          </p:cNvSpPr>
          <p:nvPr>
            <p:ph sz="quarter" idx="15"/>
          </p:nvPr>
        </p:nvSpPr>
        <p:spPr>
          <a:xfrm>
            <a:off x="457200" y="2953477"/>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7">
            <a:extLst>
              <a:ext uri="{FF2B5EF4-FFF2-40B4-BE49-F238E27FC236}">
                <a16:creationId xmlns:a16="http://schemas.microsoft.com/office/drawing/2014/main" id="{99D20A0E-9225-48FB-91AF-C7D8DE4D66F4}"/>
              </a:ext>
            </a:extLst>
          </p:cNvPr>
          <p:cNvSpPr>
            <a:spLocks noGrp="1"/>
          </p:cNvSpPr>
          <p:nvPr>
            <p:ph sz="quarter" idx="16"/>
          </p:nvPr>
        </p:nvSpPr>
        <p:spPr>
          <a:xfrm>
            <a:off x="457200" y="3640944"/>
            <a:ext cx="4011769" cy="52536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7"/>
          </p:nvPr>
        </p:nvSpPr>
        <p:spPr>
          <a:xfrm>
            <a:off x="457200" y="4352925"/>
            <a:ext cx="4011769"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US"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8"/>
          </p:nvPr>
        </p:nvSpPr>
        <p:spPr>
          <a:xfrm>
            <a:off x="457200" y="5010150"/>
            <a:ext cx="4011769"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9"/>
          </p:nvPr>
        </p:nvSpPr>
        <p:spPr>
          <a:xfrm>
            <a:off x="457200" y="5692775"/>
            <a:ext cx="4011769"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Content Placeholder 9"/>
          <p:cNvSpPr>
            <a:spLocks noGrp="1"/>
          </p:cNvSpPr>
          <p:nvPr>
            <p:ph sz="quarter" idx="20"/>
          </p:nvPr>
        </p:nvSpPr>
        <p:spPr>
          <a:xfrm>
            <a:off x="4622801" y="1557338"/>
            <a:ext cx="4064000" cy="465137"/>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21"/>
          </p:nvPr>
        </p:nvSpPr>
        <p:spPr>
          <a:xfrm>
            <a:off x="4622800" y="2216150"/>
            <a:ext cx="4064000" cy="5524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4" name="Content Placeholder 13"/>
          <p:cNvSpPr>
            <a:spLocks noGrp="1"/>
          </p:cNvSpPr>
          <p:nvPr>
            <p:ph sz="quarter" idx="22"/>
          </p:nvPr>
        </p:nvSpPr>
        <p:spPr>
          <a:xfrm>
            <a:off x="4622800" y="2952750"/>
            <a:ext cx="4064000" cy="525463"/>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9" name="Content Placeholder 18"/>
          <p:cNvSpPr>
            <a:spLocks noGrp="1"/>
          </p:cNvSpPr>
          <p:nvPr>
            <p:ph sz="quarter" idx="23"/>
          </p:nvPr>
        </p:nvSpPr>
        <p:spPr>
          <a:xfrm>
            <a:off x="4622800" y="3641725"/>
            <a:ext cx="4064000" cy="523875"/>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Content Placeholder 20"/>
          <p:cNvSpPr>
            <a:spLocks noGrp="1"/>
          </p:cNvSpPr>
          <p:nvPr>
            <p:ph sz="quarter" idx="24"/>
          </p:nvPr>
        </p:nvSpPr>
        <p:spPr>
          <a:xfrm>
            <a:off x="4622800" y="4352925"/>
            <a:ext cx="4064000" cy="4762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Content Placeholder 22"/>
          <p:cNvSpPr>
            <a:spLocks noGrp="1"/>
          </p:cNvSpPr>
          <p:nvPr>
            <p:ph sz="quarter" idx="25"/>
          </p:nvPr>
        </p:nvSpPr>
        <p:spPr>
          <a:xfrm>
            <a:off x="4713288" y="5010150"/>
            <a:ext cx="3973512" cy="514350"/>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Content Placeholder 24"/>
          <p:cNvSpPr>
            <a:spLocks noGrp="1"/>
          </p:cNvSpPr>
          <p:nvPr>
            <p:ph sz="quarter" idx="26"/>
          </p:nvPr>
        </p:nvSpPr>
        <p:spPr>
          <a:xfrm>
            <a:off x="4713288" y="5692775"/>
            <a:ext cx="3973512" cy="566738"/>
          </a:xfrm>
        </p:spPr>
        <p:txBody>
          <a:bodyPr/>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indent="-23040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47121803"/>
      </p:ext>
    </p:extLst>
  </p:cSld>
  <p:clrMapOvr>
    <a:masterClrMapping/>
  </p:clrMapOvr>
  <p:extLst>
    <p:ext uri="{DCECCB84-F9BA-43D5-87BE-67443E8EF086}">
      <p15:sldGuideLst xmlns:p15="http://schemas.microsoft.com/office/powerpoint/2012/main">
        <p15:guide id="1" orient="horz" pos="981"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6"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Shape 11"/>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tx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pPr>
              <a:defRPr/>
            </a:pPr>
            <a:endParaRPr lang="en-US" dirty="0">
              <a:solidFill>
                <a:schemeClr val="tx1"/>
              </a:solidFill>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lvl1pPr>
              <a:defRPr>
                <a:solidFill>
                  <a:schemeClr val="tx1"/>
                </a:solidFill>
              </a:defRPr>
            </a:lvl1pPr>
          </a:lstStyle>
          <a:p>
            <a:pPr algn="r">
              <a:buSzPct val="25000"/>
              <a:defRPr/>
            </a:pPr>
            <a:fld id="{00000000-1234-1234-1234-123412341234}" type="slidenum">
              <a:rPr lang="en-US" sz="900" smtClean="0"/>
              <a:pPr algn="r">
                <a:buSzPct val="25000"/>
                <a:defRPr/>
              </a:pPr>
              <a:t>‹#›</a:t>
            </a:fld>
            <a:endParaRPr lang="en-US" sz="900" dirty="0"/>
          </a:p>
        </p:txBody>
      </p:sp>
    </p:spTree>
    <p:extLst>
      <p:ext uri="{BB962C8B-B14F-4D97-AF65-F5344CB8AC3E}">
        <p14:creationId xmlns:p14="http://schemas.microsoft.com/office/powerpoint/2010/main" val="3246644562"/>
      </p:ext>
    </p:extLst>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Title Placeholder"/>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sz="3600" dirty="0">
                <a:latin typeface="+mj-lt"/>
              </a:rPr>
              <a:t>Click to add title</a:t>
            </a:r>
            <a:endParaRPr dirty="0"/>
          </a:p>
        </p:txBody>
      </p:sp>
      <p:sp>
        <p:nvSpPr>
          <p:cNvPr id="11" name="Content Placeholder"/>
          <p:cNvSpPr txBox="1">
            <a:spLocks noGrp="1"/>
          </p:cNvSpPr>
          <p:nvPr>
            <p:ph type="body" idx="1"/>
          </p:nvPr>
        </p:nvSpPr>
        <p:spPr>
          <a:xfrm>
            <a:off x="457200" y="1600200"/>
            <a:ext cx="8229600" cy="4428411"/>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6" name="Copyright"/>
          <p:cNvSpPr txBox="1"/>
          <p:nvPr/>
        </p:nvSpPr>
        <p:spPr>
          <a:xfrm>
            <a:off x="1600200" y="6429344"/>
            <a:ext cx="7162799" cy="200054"/>
          </a:xfrm>
          <a:prstGeom prst="rect">
            <a:avLst/>
          </a:prstGeom>
          <a:noFill/>
          <a:ln>
            <a:noFill/>
          </a:ln>
        </p:spPr>
        <p:txBody>
          <a:bodyPr lIns="91425" tIns="45700" rIns="91425" bIns="45700" anchor="ctr"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Pearson Education, Inc. All Rights Reserved</a:t>
            </a: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8" name="Picture Placeholder 21" descr="Pearson Logo">
            <a:extLst>
              <a:ext uri="{FF2B5EF4-FFF2-40B4-BE49-F238E27FC236}">
                <a16:creationId xmlns:a16="http://schemas.microsoft.com/office/drawing/2014/main" id="{9482BDEB-84DF-4344-AD30-389884976DF6}"/>
              </a:ext>
            </a:extLst>
          </p:cNvPr>
          <p:cNvPicPr>
            <a:picLocks noChangeAspect="1"/>
          </p:cNvPicPr>
          <p:nvPr userDrawn="1"/>
        </p:nvPicPr>
        <p:blipFill>
          <a:blip r:embed="rId16"/>
          <a:srcRect t="22152" b="22152"/>
          <a:stretch>
            <a:fillRect/>
          </a:stretch>
        </p:blipFill>
        <p:spPr>
          <a:xfrm>
            <a:off x="315677" y="6420639"/>
            <a:ext cx="1176574" cy="296443"/>
          </a:xfrm>
          <a:prstGeom prst="rect">
            <a:avLst/>
          </a:prstGeom>
        </p:spPr>
      </p:pic>
    </p:spTree>
  </p:cSld>
  <p:clrMap bg1="lt1" tx1="dk1" bg2="dk2" tx2="lt2" accent1="accent1" accent2="accent2" accent3="accent3" accent4="accent4" accent5="accent5" accent6="accent6" hlink="hlink" folHlink="folHlink"/>
  <p:sldLayoutIdLst>
    <p:sldLayoutId id="2147483664" r:id="rId1"/>
    <p:sldLayoutId id="2147483649" r:id="rId2"/>
    <p:sldLayoutId id="2147483650" r:id="rId3"/>
    <p:sldLayoutId id="2147483676" r:id="rId4"/>
    <p:sldLayoutId id="2147483677" r:id="rId5"/>
    <p:sldLayoutId id="2147483678" r:id="rId6"/>
    <p:sldLayoutId id="2147483679" r:id="rId7"/>
    <p:sldLayoutId id="2147483680" r:id="rId8"/>
    <p:sldLayoutId id="2147483681" r:id="rId9"/>
    <p:sldLayoutId id="2147483671" r:id="rId10"/>
    <p:sldLayoutId id="2147483673" r:id="rId11"/>
    <p:sldLayoutId id="2147483670" r:id="rId12"/>
    <p:sldLayoutId id="2147483669" r:id="rId13"/>
    <p:sldLayoutId id="214748365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rgbClr val="000000"/>
          </a:solidFill>
          <a:latin typeface="+mj-lt"/>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liveexample.pearsoncmg.com/html/TestArrayAndLinkedList.html"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iveexample.pearsoncmg.com/html/GeometricObjectComparator.html"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hyperlink" Target="https://liveexample.pearsoncmg.com/html/TestComparato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liveexample.pearsoncmg.com/html/SortStringByLength.html"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hyperlink" Target="https://liveexample.pearsoncmg.com/html/SortStringIgnoreCas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liveexample.pearsoncmg.com/html/MultipleBounceBall.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hyperlink" Target="https://liveexample.pearsoncmg.com/html/PriorityQueueDemo.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liveexample.pearsoncmg.com/html/EvaluateExpression.html" TargetMode="Externa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3.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hyperlink" Target="https://liveexample.pearsoncmg.com/html/TestCollection.html" TargetMode="External"/><Relationship Id="rId4" Type="http://schemas.openxmlformats.org/officeDocument/2006/relationships/hyperlink" Target="https://liveexample.pearsoncmg.com/dsanimation/Figure20_2v2.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iveexample.pearsoncmg.com/html/TestIterator.html"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liveexample.pearsoncmg.com/html/TestForEach.html"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8728-A241-43F4-95FF-6C49FEEA0911}"/>
              </a:ext>
              <a:ext uri="{C183D7F6-B498-43B3-948B-1728B52AA6E4}">
                <adec:decorative xmlns:adec="http://schemas.microsoft.com/office/drawing/2017/decorative" val="1"/>
              </a:ext>
            </a:extLst>
          </p:cNvPr>
          <p:cNvSpPr>
            <a:spLocks noGrp="1"/>
          </p:cNvSpPr>
          <p:nvPr>
            <p:ph type="title"/>
          </p:nvPr>
        </p:nvSpPr>
        <p:spPr>
          <a:xfrm>
            <a:off x="457200" y="143692"/>
            <a:ext cx="7996336" cy="987333"/>
          </a:xfrm>
        </p:spPr>
        <p:txBody>
          <a:bodyPr anchor="ctr"/>
          <a:lstStyle/>
          <a:p>
            <a:r>
              <a:rPr lang="en-US" sz="3000" dirty="0"/>
              <a:t>Introduction to Java Programming and Data Structures</a:t>
            </a:r>
          </a:p>
        </p:txBody>
      </p:sp>
      <p:sp>
        <p:nvSpPr>
          <p:cNvPr id="3" name="Content Placeholder 2">
            <a:extLst>
              <a:ext uri="{FF2B5EF4-FFF2-40B4-BE49-F238E27FC236}">
                <a16:creationId xmlns:a16="http://schemas.microsoft.com/office/drawing/2014/main" id="{ABE18F80-D4FC-4D8F-B2BD-E7BEE7E012B5}"/>
              </a:ext>
              <a:ext uri="{C183D7F6-B498-43B3-948B-1728B52AA6E4}">
                <adec:decorative xmlns:adec="http://schemas.microsoft.com/office/drawing/2017/decorative" val="1"/>
              </a:ext>
            </a:extLst>
          </p:cNvPr>
          <p:cNvSpPr>
            <a:spLocks noGrp="1"/>
          </p:cNvSpPr>
          <p:nvPr>
            <p:ph type="body" idx="1"/>
          </p:nvPr>
        </p:nvSpPr>
        <p:spPr>
          <a:xfrm>
            <a:off x="457200" y="1212419"/>
            <a:ext cx="8229600" cy="413524"/>
          </a:xfrm>
        </p:spPr>
        <p:txBody>
          <a:bodyPr anchor="ctr"/>
          <a:lstStyle/>
          <a:p>
            <a:r>
              <a:rPr lang="en-US" dirty="0">
                <a:solidFill>
                  <a:schemeClr val="tx2"/>
                </a:solidFill>
              </a:rPr>
              <a:t>Twelfth Edition</a:t>
            </a:r>
          </a:p>
        </p:txBody>
      </p:sp>
      <p:sp>
        <p:nvSpPr>
          <p:cNvPr id="5" name="Content Placeholder 4">
            <a:extLst>
              <a:ext uri="{FF2B5EF4-FFF2-40B4-BE49-F238E27FC236}">
                <a16:creationId xmlns:a16="http://schemas.microsoft.com/office/drawing/2014/main" id="{2D222376-7AD7-4443-B67A-120BE12F4DDB}"/>
              </a:ext>
              <a:ext uri="{C183D7F6-B498-43B3-948B-1728B52AA6E4}">
                <adec:decorative xmlns:adec="http://schemas.microsoft.com/office/drawing/2017/decorative" val="1"/>
              </a:ext>
            </a:extLst>
          </p:cNvPr>
          <p:cNvSpPr>
            <a:spLocks noGrp="1"/>
          </p:cNvSpPr>
          <p:nvPr>
            <p:ph sz="quarter" idx="14"/>
          </p:nvPr>
        </p:nvSpPr>
        <p:spPr>
          <a:xfrm>
            <a:off x="5029200" y="1906104"/>
            <a:ext cx="3657600" cy="1186345"/>
          </a:xfrm>
        </p:spPr>
        <p:txBody>
          <a:bodyPr/>
          <a:lstStyle/>
          <a:p>
            <a:pPr marL="0" algn="ctr"/>
            <a:r>
              <a:rPr lang="en-US" b="1" dirty="0">
                <a:latin typeface="+mn-lt"/>
              </a:rPr>
              <a:t>Chapter 20</a:t>
            </a:r>
          </a:p>
        </p:txBody>
      </p:sp>
      <p:sp>
        <p:nvSpPr>
          <p:cNvPr id="6" name="Content Placeholder 5">
            <a:extLst>
              <a:ext uri="{FF2B5EF4-FFF2-40B4-BE49-F238E27FC236}">
                <a16:creationId xmlns:a16="http://schemas.microsoft.com/office/drawing/2014/main" id="{82FD4EC9-4778-4E2F-B136-2A176CA2BA69}"/>
              </a:ext>
              <a:ext uri="{C183D7F6-B498-43B3-948B-1728B52AA6E4}">
                <adec:decorative xmlns:adec="http://schemas.microsoft.com/office/drawing/2017/decorative" val="1"/>
              </a:ext>
            </a:extLst>
          </p:cNvPr>
          <p:cNvSpPr>
            <a:spLocks noGrp="1"/>
          </p:cNvSpPr>
          <p:nvPr>
            <p:ph sz="quarter" idx="15"/>
          </p:nvPr>
        </p:nvSpPr>
        <p:spPr>
          <a:xfrm>
            <a:off x="5029200" y="3252789"/>
            <a:ext cx="3657600" cy="1589177"/>
          </a:xfrm>
        </p:spPr>
        <p:txBody>
          <a:bodyPr/>
          <a:lstStyle/>
          <a:p>
            <a:r>
              <a:rPr lang="en-IN" dirty="0"/>
              <a:t>Lists, Stacks, Queues, and Priority Queues</a:t>
            </a:r>
            <a:endParaRPr lang="en-US" dirty="0"/>
          </a:p>
        </p:txBody>
      </p:sp>
      <p:pic>
        <p:nvPicPr>
          <p:cNvPr id="7" name="Picture 6" descr="Front Cover: Introduction to Java Programming and Data Structures Twelfth Edition by Liang.">
            <a:extLst>
              <a:ext uri="{FF2B5EF4-FFF2-40B4-BE49-F238E27FC236}">
                <a16:creationId xmlns:a16="http://schemas.microsoft.com/office/drawing/2014/main" id="{5F16D7D7-ECE6-4B8A-A1F3-15ADBADE58C8}"/>
              </a:ext>
            </a:extLst>
          </p:cNvPr>
          <p:cNvPicPr>
            <a:picLocks noChangeAspect="1"/>
          </p:cNvPicPr>
          <p:nvPr/>
        </p:nvPicPr>
        <p:blipFill>
          <a:blip r:embed="rId3"/>
          <a:stretch>
            <a:fillRect/>
          </a:stretch>
        </p:blipFill>
        <p:spPr>
          <a:xfrm>
            <a:off x="591091" y="1697633"/>
            <a:ext cx="3776850" cy="4523213"/>
          </a:xfrm>
          <a:prstGeom prst="rect">
            <a:avLst/>
          </a:prstGeom>
          <a:ln w="9525">
            <a:solidFill>
              <a:schemeClr val="tx1"/>
            </a:solidFill>
          </a:ln>
        </p:spPr>
      </p:pic>
      <p:sp>
        <p:nvSpPr>
          <p:cNvPr id="8" name="Content Placeholder 7">
            <a:extLst>
              <a:ext uri="{FF2B5EF4-FFF2-40B4-BE49-F238E27FC236}">
                <a16:creationId xmlns:a16="http://schemas.microsoft.com/office/drawing/2014/main" id="{C8E88D28-1A9F-4FC4-946F-10B4629D1438}"/>
              </a:ext>
              <a:ext uri="{C183D7F6-B498-43B3-948B-1728B52AA6E4}">
                <adec:decorative xmlns:adec="http://schemas.microsoft.com/office/drawing/2017/decorative" val="1"/>
              </a:ext>
            </a:extLst>
          </p:cNvPr>
          <p:cNvSpPr>
            <a:spLocks noGrp="1"/>
          </p:cNvSpPr>
          <p:nvPr>
            <p:ph sz="quarter" idx="17"/>
          </p:nvPr>
        </p:nvSpPr>
        <p:spPr>
          <a:xfrm>
            <a:off x="2173000" y="6415232"/>
            <a:ext cx="6589712" cy="228600"/>
          </a:xfrm>
        </p:spPr>
        <p:txBody>
          <a:bodyPr/>
          <a:lstStyle/>
          <a:p>
            <a:pPr marL="0" indent="0"/>
            <a:r>
              <a:rPr lang="en-US" altLang="en-US" sz="1200" b="0" dirty="0">
                <a:latin typeface="Verdana"/>
                <a:ea typeface="Verdana" panose="020B0604030504040204" pitchFamily="34" charset="0"/>
                <a:cs typeface="Verdana" panose="020B0604030504040204" pitchFamily="34" charset="0"/>
              </a:rPr>
              <a:t>Copyright © </a:t>
            </a:r>
            <a:r>
              <a:rPr lang="en-IN" dirty="0"/>
              <a:t>2020 </a:t>
            </a:r>
            <a:r>
              <a:rPr lang="en-US" altLang="en-US" sz="1200" b="0" dirty="0">
                <a:latin typeface="Verdana"/>
                <a:ea typeface="Verdana" panose="020B0604030504040204" pitchFamily="34" charset="0"/>
                <a:cs typeface="Verdana" panose="020B0604030504040204" pitchFamily="34" charset="0"/>
              </a:rPr>
              <a:t>Pearson Education, Inc. All Rights Reserved</a:t>
            </a:r>
          </a:p>
        </p:txBody>
      </p:sp>
      <p:pic>
        <p:nvPicPr>
          <p:cNvPr id="22" name="Picture Placeholder 21" descr="Pearson Logo">
            <a:extLst>
              <a:ext uri="{FF2B5EF4-FFF2-40B4-BE49-F238E27FC236}">
                <a16:creationId xmlns:a16="http://schemas.microsoft.com/office/drawing/2014/main" id="{463657D3-0029-4FB6-A24C-CAB832988B4E}"/>
              </a:ext>
            </a:extLst>
          </p:cNvPr>
          <p:cNvPicPr>
            <a:picLocks noGrp="1" noChangeAspect="1"/>
          </p:cNvPicPr>
          <p:nvPr>
            <p:ph type="pic" sz="quarter" idx="16"/>
          </p:nvPr>
        </p:nvPicPr>
        <p:blipFill>
          <a:blip r:embed="rId4"/>
          <a:srcRect t="22152" b="22152"/>
          <a:stretch>
            <a:fillRect/>
          </a:stretch>
        </p:blipFill>
        <p:spPr>
          <a:xfrm>
            <a:off x="315677" y="6420639"/>
            <a:ext cx="1176574" cy="296443"/>
          </a:xfrm>
        </p:spPr>
      </p:pic>
    </p:spTree>
    <p:extLst>
      <p:ext uri="{BB962C8B-B14F-4D97-AF65-F5344CB8AC3E}">
        <p14:creationId xmlns:p14="http://schemas.microsoft.com/office/powerpoint/2010/main" val="3801335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662-6F2F-4AA9-929D-112848EBADC5}"/>
              </a:ext>
            </a:extLst>
          </p:cNvPr>
          <p:cNvSpPr>
            <a:spLocks noGrp="1"/>
          </p:cNvSpPr>
          <p:nvPr>
            <p:ph type="title"/>
          </p:nvPr>
        </p:nvSpPr>
        <p:spPr/>
        <p:txBody>
          <a:bodyPr/>
          <a:lstStyle/>
          <a:p>
            <a:r>
              <a:rPr lang="en-IN" dirty="0"/>
              <a:t>The List Interface </a:t>
            </a:r>
            <a:r>
              <a:rPr lang="en-IN" sz="2000" b="0" dirty="0"/>
              <a:t>(1 of 2)</a:t>
            </a:r>
            <a:endParaRPr lang="en-IN" b="0" dirty="0"/>
          </a:p>
        </p:txBody>
      </p:sp>
      <p:sp>
        <p:nvSpPr>
          <p:cNvPr id="3" name="Content Placeholder 2">
            <a:extLst>
              <a:ext uri="{FF2B5EF4-FFF2-40B4-BE49-F238E27FC236}">
                <a16:creationId xmlns:a16="http://schemas.microsoft.com/office/drawing/2014/main" id="{367A1276-93F9-4D6F-8F5C-8A16FD1477C7}"/>
              </a:ext>
            </a:extLst>
          </p:cNvPr>
          <p:cNvSpPr>
            <a:spLocks noGrp="1"/>
          </p:cNvSpPr>
          <p:nvPr>
            <p:ph sz="quarter" idx="13"/>
          </p:nvPr>
        </p:nvSpPr>
        <p:spPr/>
        <p:txBody>
          <a:bodyPr/>
          <a:lstStyle/>
          <a:p>
            <a:pPr marL="432" indent="0">
              <a:buNone/>
            </a:pPr>
            <a:r>
              <a:rPr lang="en-IN" dirty="0"/>
              <a:t>A list stores elements in a sequential order, and allows the user to specify where the element is stored. The user can access the elements by index.</a:t>
            </a:r>
          </a:p>
        </p:txBody>
      </p:sp>
    </p:spTree>
    <p:extLst>
      <p:ext uri="{BB962C8B-B14F-4D97-AF65-F5344CB8AC3E}">
        <p14:creationId xmlns:p14="http://schemas.microsoft.com/office/powerpoint/2010/main" val="365879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662-6F2F-4AA9-929D-112848EBADC5}"/>
              </a:ext>
            </a:extLst>
          </p:cNvPr>
          <p:cNvSpPr>
            <a:spLocks noGrp="1"/>
          </p:cNvSpPr>
          <p:nvPr>
            <p:ph type="title"/>
          </p:nvPr>
        </p:nvSpPr>
        <p:spPr/>
        <p:txBody>
          <a:bodyPr/>
          <a:lstStyle/>
          <a:p>
            <a:r>
              <a:rPr lang="en-IN" dirty="0"/>
              <a:t>The List Interface </a:t>
            </a:r>
            <a:r>
              <a:rPr lang="en-IN" sz="2000" b="0" dirty="0"/>
              <a:t>(2 of 2)</a:t>
            </a:r>
            <a:endParaRPr lang="en-IN" b="0" dirty="0"/>
          </a:p>
        </p:txBody>
      </p:sp>
      <p:pic>
        <p:nvPicPr>
          <p:cNvPr id="4" name="Content Placeholder 3" descr="A diagram shows the interface java.utiLList less than symbol E greater than symbol leading to the interface java.util.Collection less than symbol E greater than symbol. For long description in Notes pane, press F6.">
            <a:extLst>
              <a:ext uri="{FF2B5EF4-FFF2-40B4-BE49-F238E27FC236}">
                <a16:creationId xmlns:a16="http://schemas.microsoft.com/office/drawing/2014/main" id="{4E65CEEE-B486-419E-8755-20EE10C5FE4E}"/>
              </a:ext>
            </a:extLst>
          </p:cNvPr>
          <p:cNvPicPr>
            <a:picLocks noGrp="1" noChangeAspect="1"/>
          </p:cNvPicPr>
          <p:nvPr>
            <p:ph sz="quarter" idx="13"/>
          </p:nvPr>
        </p:nvPicPr>
        <p:blipFill>
          <a:blip r:embed="rId3"/>
          <a:stretch>
            <a:fillRect/>
          </a:stretch>
        </p:blipFill>
        <p:spPr>
          <a:xfrm>
            <a:off x="457200" y="1496760"/>
            <a:ext cx="8232775" cy="3864480"/>
          </a:xfrm>
          <a:prstGeom prst="rect">
            <a:avLst/>
          </a:prstGeom>
        </p:spPr>
      </p:pic>
    </p:spTree>
    <p:extLst>
      <p:ext uri="{BB962C8B-B14F-4D97-AF65-F5344CB8AC3E}">
        <p14:creationId xmlns:p14="http://schemas.microsoft.com/office/powerpoint/2010/main" val="4185398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53662-6F2F-4AA9-929D-112848EBADC5}"/>
              </a:ext>
            </a:extLst>
          </p:cNvPr>
          <p:cNvSpPr>
            <a:spLocks noGrp="1"/>
          </p:cNvSpPr>
          <p:nvPr>
            <p:ph type="title"/>
          </p:nvPr>
        </p:nvSpPr>
        <p:spPr/>
        <p:txBody>
          <a:bodyPr/>
          <a:lstStyle/>
          <a:p>
            <a:r>
              <a:rPr lang="en-IN" dirty="0"/>
              <a:t>The List Iterator</a:t>
            </a:r>
          </a:p>
        </p:txBody>
      </p:sp>
      <p:pic>
        <p:nvPicPr>
          <p:cNvPr id="6" name="Content Placeholder 5" descr="A diagram shows the interface java.utiLListIterator less than symbol E greater than symbol leading to the interface java.util.Iterator less than symbol E greater than symbol. For long description in Notes pane, press F6.">
            <a:extLst>
              <a:ext uri="{FF2B5EF4-FFF2-40B4-BE49-F238E27FC236}">
                <a16:creationId xmlns:a16="http://schemas.microsoft.com/office/drawing/2014/main" id="{9D926C2B-747D-4F94-9D25-DBAE904F25D1}"/>
              </a:ext>
            </a:extLst>
          </p:cNvPr>
          <p:cNvPicPr>
            <a:picLocks noGrp="1" noChangeAspect="1"/>
          </p:cNvPicPr>
          <p:nvPr>
            <p:ph sz="quarter" idx="13"/>
          </p:nvPr>
        </p:nvPicPr>
        <p:blipFill>
          <a:blip r:embed="rId3"/>
          <a:stretch>
            <a:fillRect/>
          </a:stretch>
        </p:blipFill>
        <p:spPr>
          <a:xfrm>
            <a:off x="457200" y="1450535"/>
            <a:ext cx="8232775" cy="4157259"/>
          </a:xfrm>
          <a:prstGeom prst="rect">
            <a:avLst/>
          </a:prstGeom>
        </p:spPr>
      </p:pic>
    </p:spTree>
    <p:extLst>
      <p:ext uri="{BB962C8B-B14F-4D97-AF65-F5344CB8AC3E}">
        <p14:creationId xmlns:p14="http://schemas.microsoft.com/office/powerpoint/2010/main" val="2732654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3152-1D4F-450F-AD0D-F66BD1D91A34}"/>
              </a:ext>
            </a:extLst>
          </p:cNvPr>
          <p:cNvSpPr>
            <a:spLocks noGrp="1"/>
          </p:cNvSpPr>
          <p:nvPr>
            <p:ph type="title"/>
          </p:nvPr>
        </p:nvSpPr>
        <p:spPr/>
        <p:txBody>
          <a:bodyPr/>
          <a:lstStyle/>
          <a:p>
            <a:r>
              <a:rPr lang="en-IN" dirty="0" err="1"/>
              <a:t>ArrayList</a:t>
            </a:r>
            <a:r>
              <a:rPr lang="en-IN" dirty="0"/>
              <a:t> and LinkedList</a:t>
            </a:r>
          </a:p>
        </p:txBody>
      </p:sp>
      <p:sp>
        <p:nvSpPr>
          <p:cNvPr id="3" name="Content Placeholder 2">
            <a:extLst>
              <a:ext uri="{FF2B5EF4-FFF2-40B4-BE49-F238E27FC236}">
                <a16:creationId xmlns:a16="http://schemas.microsoft.com/office/drawing/2014/main" id="{9F2D3BC5-A10E-4B65-8C22-2292182640CA}"/>
              </a:ext>
            </a:extLst>
          </p:cNvPr>
          <p:cNvSpPr>
            <a:spLocks noGrp="1"/>
          </p:cNvSpPr>
          <p:nvPr>
            <p:ph sz="quarter" idx="13"/>
          </p:nvPr>
        </p:nvSpPr>
        <p:spPr/>
        <p:txBody>
          <a:bodyPr/>
          <a:lstStyle/>
          <a:p>
            <a:pPr marL="432" indent="0">
              <a:buNone/>
            </a:pPr>
            <a:r>
              <a:rPr lang="en-IN" dirty="0"/>
              <a:t>The </a:t>
            </a:r>
            <a:r>
              <a:rPr lang="en-IN" dirty="0" err="1"/>
              <a:t>ArrayList</a:t>
            </a:r>
            <a:r>
              <a:rPr lang="en-IN" dirty="0"/>
              <a:t> class and the LinkedList class are concrete implementations of the List interface. Which of the two classes you use depends on your specific needs. If you need to support random access through an index without inserting or removing elements from any place other than the end, </a:t>
            </a:r>
            <a:r>
              <a:rPr lang="en-IN" dirty="0" err="1"/>
              <a:t>ArrayList</a:t>
            </a:r>
            <a:r>
              <a:rPr lang="en-IN" dirty="0"/>
              <a:t> offers the most efficient collection. If, however, your application requires the insertion or deletion of elements from the beginning of the list, you should choose LinkedList. A list can grow or shrink dynamically. An array is fixed once it is created. If your application does not require insertion or deletion of elements, the most efficient data structure is the array.</a:t>
            </a:r>
          </a:p>
        </p:txBody>
      </p:sp>
    </p:spTree>
    <p:extLst>
      <p:ext uri="{BB962C8B-B14F-4D97-AF65-F5344CB8AC3E}">
        <p14:creationId xmlns:p14="http://schemas.microsoft.com/office/powerpoint/2010/main" val="3936954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4A87-F80A-4255-954D-0D123001FCCA}"/>
              </a:ext>
            </a:extLst>
          </p:cNvPr>
          <p:cNvSpPr>
            <a:spLocks noGrp="1"/>
          </p:cNvSpPr>
          <p:nvPr>
            <p:ph type="title"/>
          </p:nvPr>
        </p:nvSpPr>
        <p:spPr/>
        <p:txBody>
          <a:bodyPr/>
          <a:lstStyle/>
          <a:p>
            <a:r>
              <a:rPr lang="en-IN" dirty="0" err="1"/>
              <a:t>java.util.ArrayList</a:t>
            </a:r>
            <a:endParaRPr lang="en-IN" dirty="0"/>
          </a:p>
        </p:txBody>
      </p:sp>
      <p:pic>
        <p:nvPicPr>
          <p:cNvPr id="4" name="Content Placeholder 3" descr="A diagram shows java.util.ArrayList less than symbol E greater than symbol leading to the interface, For long description in Notes pane, press F6.">
            <a:extLst>
              <a:ext uri="{FF2B5EF4-FFF2-40B4-BE49-F238E27FC236}">
                <a16:creationId xmlns:a16="http://schemas.microsoft.com/office/drawing/2014/main" id="{164746A6-25FE-4155-9597-4EFB598D2F78}"/>
              </a:ext>
            </a:extLst>
          </p:cNvPr>
          <p:cNvPicPr>
            <a:picLocks noGrp="1" noChangeAspect="1"/>
          </p:cNvPicPr>
          <p:nvPr>
            <p:ph sz="quarter" idx="13"/>
          </p:nvPr>
        </p:nvPicPr>
        <p:blipFill>
          <a:blip r:embed="rId3"/>
          <a:stretch>
            <a:fillRect/>
          </a:stretch>
        </p:blipFill>
        <p:spPr>
          <a:xfrm>
            <a:off x="454025" y="1514646"/>
            <a:ext cx="8232775" cy="4510880"/>
          </a:xfrm>
          <a:prstGeom prst="rect">
            <a:avLst/>
          </a:prstGeom>
        </p:spPr>
      </p:pic>
    </p:spTree>
    <p:extLst>
      <p:ext uri="{BB962C8B-B14F-4D97-AF65-F5344CB8AC3E}">
        <p14:creationId xmlns:p14="http://schemas.microsoft.com/office/powerpoint/2010/main" val="1358937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4A87-F80A-4255-954D-0D123001FCCA}"/>
              </a:ext>
            </a:extLst>
          </p:cNvPr>
          <p:cNvSpPr>
            <a:spLocks noGrp="1"/>
          </p:cNvSpPr>
          <p:nvPr>
            <p:ph type="title"/>
          </p:nvPr>
        </p:nvSpPr>
        <p:spPr/>
        <p:txBody>
          <a:bodyPr/>
          <a:lstStyle/>
          <a:p>
            <a:r>
              <a:rPr lang="en-IN" dirty="0" err="1"/>
              <a:t>java.util.LinkedList</a:t>
            </a:r>
            <a:endParaRPr lang="en-IN" dirty="0"/>
          </a:p>
        </p:txBody>
      </p:sp>
      <p:pic>
        <p:nvPicPr>
          <p:cNvPr id="6" name="Content Placeholder 5" descr="A diagram shows java.util.LinkedList less than symbol E greater than symbol leading to the interface, For long description in Notes pane, press F6.">
            <a:extLst>
              <a:ext uri="{FF2B5EF4-FFF2-40B4-BE49-F238E27FC236}">
                <a16:creationId xmlns:a16="http://schemas.microsoft.com/office/drawing/2014/main" id="{2B418464-CB8E-461D-AC50-B3B573DF4132}"/>
              </a:ext>
            </a:extLst>
          </p:cNvPr>
          <p:cNvPicPr>
            <a:picLocks noGrp="1" noChangeAspect="1"/>
          </p:cNvPicPr>
          <p:nvPr>
            <p:ph sz="quarter" idx="13"/>
          </p:nvPr>
        </p:nvPicPr>
        <p:blipFill>
          <a:blip r:embed="rId3"/>
          <a:stretch>
            <a:fillRect/>
          </a:stretch>
        </p:blipFill>
        <p:spPr>
          <a:xfrm>
            <a:off x="976628" y="1435205"/>
            <a:ext cx="7193918" cy="4901990"/>
          </a:xfrm>
          <a:prstGeom prst="rect">
            <a:avLst/>
          </a:prstGeom>
        </p:spPr>
      </p:pic>
    </p:spTree>
    <p:extLst>
      <p:ext uri="{BB962C8B-B14F-4D97-AF65-F5344CB8AC3E}">
        <p14:creationId xmlns:p14="http://schemas.microsoft.com/office/powerpoint/2010/main" val="1624173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sz="3200" dirty="0"/>
              <a:t>Example: Using </a:t>
            </a:r>
            <a:r>
              <a:rPr lang="en-IN" sz="3200" dirty="0" err="1"/>
              <a:t>ArrayList</a:t>
            </a:r>
            <a:r>
              <a:rPr lang="en-IN" sz="3200" dirty="0"/>
              <a:t> and LinkedList</a:t>
            </a:r>
          </a:p>
        </p:txBody>
      </p:sp>
      <p:sp>
        <p:nvSpPr>
          <p:cNvPr id="6" name="Content Placeholder 5">
            <a:extLst>
              <a:ext uri="{FF2B5EF4-FFF2-40B4-BE49-F238E27FC236}">
                <a16:creationId xmlns:a16="http://schemas.microsoft.com/office/drawing/2014/main" id="{6337B9D9-7FD3-41B7-B08E-65962E416172}"/>
              </a:ext>
            </a:extLst>
          </p:cNvPr>
          <p:cNvSpPr>
            <a:spLocks noGrp="1"/>
          </p:cNvSpPr>
          <p:nvPr>
            <p:ph sz="quarter" idx="13"/>
          </p:nvPr>
        </p:nvSpPr>
        <p:spPr>
          <a:xfrm>
            <a:off x="457200" y="1552575"/>
            <a:ext cx="8229600" cy="2061482"/>
          </a:xfrm>
        </p:spPr>
        <p:txBody>
          <a:bodyPr/>
          <a:lstStyle/>
          <a:p>
            <a:pPr marL="432" indent="0">
              <a:buNone/>
            </a:pPr>
            <a:r>
              <a:rPr lang="en-IN" dirty="0"/>
              <a:t>This example creates an array list filled with numbers, and inserts new elements into the specified location in the list. The example also creates a linked list from the array list, inserts and removes the elements from the list. Finally, the example traverses the list forward and backward.</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239657" y="5600840"/>
            <a:ext cx="3584303" cy="607935"/>
          </a:xfrm>
        </p:spPr>
        <p:txBody>
          <a:bodyPr/>
          <a:lstStyle/>
          <a:p>
            <a:pPr marL="432" indent="0" algn="ctr">
              <a:buNone/>
            </a:pPr>
            <a:r>
              <a:rPr lang="en-IN" dirty="0" err="1">
                <a:hlinkClick r:id="rId3" tooltip="https://liveexample.pearsoncmg.com/html/TestArrayAndLinkedList.html"/>
              </a:rPr>
              <a:t>TestArrayAndLinkedList</a:t>
            </a:r>
            <a:endParaRPr lang="en-IN" dirty="0">
              <a:hlinkClick r:id="rId3" tooltip="https://liveexample.pearsoncmg.com/html/TestArrayAndLinkedList.html"/>
            </a:endParaRPr>
          </a:p>
        </p:txBody>
      </p:sp>
    </p:spTree>
    <p:extLst>
      <p:ext uri="{BB962C8B-B14F-4D97-AF65-F5344CB8AC3E}">
        <p14:creationId xmlns:p14="http://schemas.microsoft.com/office/powerpoint/2010/main" val="325743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C93C2-D61B-4E1F-8F7B-CF8F15558D78}"/>
              </a:ext>
            </a:extLst>
          </p:cNvPr>
          <p:cNvSpPr>
            <a:spLocks noGrp="1"/>
          </p:cNvSpPr>
          <p:nvPr>
            <p:ph type="title"/>
          </p:nvPr>
        </p:nvSpPr>
        <p:spPr/>
        <p:txBody>
          <a:bodyPr/>
          <a:lstStyle/>
          <a:p>
            <a:r>
              <a:rPr lang="en-IN" dirty="0"/>
              <a:t>The Comparator Interface</a:t>
            </a:r>
          </a:p>
        </p:txBody>
      </p:sp>
      <p:sp>
        <p:nvSpPr>
          <p:cNvPr id="3" name="Content Placeholder 2">
            <a:extLst>
              <a:ext uri="{FF2B5EF4-FFF2-40B4-BE49-F238E27FC236}">
                <a16:creationId xmlns:a16="http://schemas.microsoft.com/office/drawing/2014/main" id="{45C45C14-A750-4161-90A8-FBA334D618E1}"/>
              </a:ext>
            </a:extLst>
          </p:cNvPr>
          <p:cNvSpPr>
            <a:spLocks noGrp="1"/>
          </p:cNvSpPr>
          <p:nvPr>
            <p:ph sz="quarter" idx="13"/>
          </p:nvPr>
        </p:nvSpPr>
        <p:spPr/>
        <p:txBody>
          <a:bodyPr/>
          <a:lstStyle/>
          <a:p>
            <a:pPr marL="432" indent="0">
              <a:buNone/>
            </a:pPr>
            <a:r>
              <a:rPr lang="en-IN" dirty="0"/>
              <a:t>You have learned to compare objects using the Comparable interface. What happens if the objects are not instances of </a:t>
            </a:r>
            <a:r>
              <a:rPr lang="en-IN" dirty="0">
                <a:latin typeface="Courier New" panose="02070309020205020404" pitchFamily="49" charset="0"/>
                <a:cs typeface="Courier New" panose="02070309020205020404" pitchFamily="49" charset="0"/>
              </a:rPr>
              <a:t>Comparable</a:t>
            </a:r>
            <a:r>
              <a:rPr lang="en-IN" dirty="0"/>
              <a:t>. You can define a comparator to compare these elements.</a:t>
            </a:r>
          </a:p>
          <a:p>
            <a:pPr marL="432" indent="0">
              <a:buNone/>
            </a:pPr>
            <a:r>
              <a:rPr lang="en-IN" dirty="0"/>
              <a:t>The </a:t>
            </a:r>
            <a:r>
              <a:rPr lang="en-IN" dirty="0">
                <a:latin typeface="Courier New" panose="02070309020205020404" pitchFamily="49" charset="0"/>
                <a:cs typeface="Courier New" panose="02070309020205020404" pitchFamily="49" charset="0"/>
              </a:rPr>
              <a:t>Comparator</a:t>
            </a:r>
            <a:r>
              <a:rPr lang="en-IN" dirty="0"/>
              <a:t> interface has the </a:t>
            </a:r>
            <a:r>
              <a:rPr lang="en-IN" dirty="0">
                <a:latin typeface="Courier New" panose="02070309020205020404" pitchFamily="49" charset="0"/>
                <a:cs typeface="Courier New" panose="02070309020205020404" pitchFamily="49" charset="0"/>
              </a:rPr>
              <a:t>compare</a:t>
            </a:r>
            <a:r>
              <a:rPr lang="en-IN" dirty="0"/>
              <a:t> method for comparing two objects.</a:t>
            </a:r>
          </a:p>
        </p:txBody>
      </p:sp>
    </p:spTree>
    <p:extLst>
      <p:ext uri="{BB962C8B-B14F-4D97-AF65-F5344CB8AC3E}">
        <p14:creationId xmlns:p14="http://schemas.microsoft.com/office/powerpoint/2010/main" val="2370900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The Comparator&lt;T&gt; Interface</a:t>
            </a:r>
          </a:p>
        </p:txBody>
      </p:sp>
      <p:sp>
        <p:nvSpPr>
          <p:cNvPr id="4" name="Content Placeholder 3">
            <a:extLst>
              <a:ext uri="{FF2B5EF4-FFF2-40B4-BE49-F238E27FC236}">
                <a16:creationId xmlns:a16="http://schemas.microsoft.com/office/drawing/2014/main" id="{11435F7E-711D-419F-A3D0-5816E987D6E8}"/>
              </a:ext>
            </a:extLst>
          </p:cNvPr>
          <p:cNvSpPr>
            <a:spLocks noGrp="1"/>
          </p:cNvSpPr>
          <p:nvPr>
            <p:ph sz="quarter" idx="13"/>
          </p:nvPr>
        </p:nvSpPr>
        <p:spPr>
          <a:xfrm>
            <a:off x="457200" y="1552576"/>
            <a:ext cx="8229600" cy="1850192"/>
          </a:xfrm>
        </p:spPr>
        <p:txBody>
          <a:bodyPr/>
          <a:lstStyle/>
          <a:p>
            <a:pPr marL="432" indent="0">
              <a:buNone/>
            </a:pPr>
            <a:r>
              <a:rPr lang="en-IN" dirty="0"/>
              <a:t>public int compare(T element1, T element2)</a:t>
            </a:r>
          </a:p>
          <a:p>
            <a:pPr marL="432" indent="0">
              <a:buNone/>
            </a:pPr>
            <a:r>
              <a:rPr lang="en-IN" dirty="0"/>
              <a:t>Returns a negative value if element1 is less than element2, a positive value if element1 is greater than element2, and zero if they are equal.</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4572000" y="4817003"/>
            <a:ext cx="4114800" cy="486448"/>
          </a:xfrm>
        </p:spPr>
        <p:txBody>
          <a:bodyPr/>
          <a:lstStyle/>
          <a:p>
            <a:pPr marL="432" indent="0" algn="ctr">
              <a:buNone/>
            </a:pPr>
            <a:r>
              <a:rPr lang="en-IN" dirty="0" err="1">
                <a:hlinkClick r:id="rId3" tooltip="https://liveexample.pearsoncmg.com/html/GeometricObjectComparator.html"/>
              </a:rPr>
              <a:t>GeometricObjectComparator</a:t>
            </a:r>
            <a:endParaRPr lang="en-IN" dirty="0">
              <a:hlinkClick r:id="rId3" tooltip="https://liveexample.pearsoncmg.com/html/GeometricObjectComparator.html"/>
            </a:endParaRPr>
          </a:p>
        </p:txBody>
      </p:sp>
      <p:sp>
        <p:nvSpPr>
          <p:cNvPr id="11" name="Text Placeholder 10">
            <a:extLst>
              <a:ext uri="{FF2B5EF4-FFF2-40B4-BE49-F238E27FC236}">
                <a16:creationId xmlns:a16="http://schemas.microsoft.com/office/drawing/2014/main" id="{998633C4-C9A5-414A-B221-29155BFCBF82}"/>
              </a:ext>
            </a:extLst>
          </p:cNvPr>
          <p:cNvSpPr>
            <a:spLocks noGrp="1"/>
          </p:cNvSpPr>
          <p:nvPr>
            <p:ph type="body" sz="quarter" idx="21"/>
          </p:nvPr>
        </p:nvSpPr>
        <p:spPr>
          <a:xfrm>
            <a:off x="4572000" y="5454680"/>
            <a:ext cx="4114799" cy="491642"/>
          </a:xfrm>
        </p:spPr>
        <p:txBody>
          <a:bodyPr/>
          <a:lstStyle/>
          <a:p>
            <a:pPr marL="432" indent="0" algn="ctr">
              <a:buNone/>
            </a:pPr>
            <a:r>
              <a:rPr lang="en-IN" dirty="0" err="1">
                <a:hlinkClick r:id="rId4" tooltip="https://liveexample.pearsoncmg.com/html/TestComparator.html"/>
              </a:rPr>
              <a:t>TestCollection</a:t>
            </a:r>
            <a:endParaRPr lang="en-IN" dirty="0">
              <a:hlinkClick r:id="rId4" tooltip="https://liveexample.pearsoncmg.com/html/TestComparator.html"/>
            </a:endParaRPr>
          </a:p>
        </p:txBody>
      </p:sp>
    </p:spTree>
    <p:extLst>
      <p:ext uri="{BB962C8B-B14F-4D97-AF65-F5344CB8AC3E}">
        <p14:creationId xmlns:p14="http://schemas.microsoft.com/office/powerpoint/2010/main" val="3876844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37CA1-1D12-4991-886C-FED2610B340E}"/>
              </a:ext>
            </a:extLst>
          </p:cNvPr>
          <p:cNvSpPr>
            <a:spLocks noGrp="1"/>
          </p:cNvSpPr>
          <p:nvPr>
            <p:ph type="title"/>
          </p:nvPr>
        </p:nvSpPr>
        <p:spPr/>
        <p:txBody>
          <a:bodyPr/>
          <a:lstStyle/>
          <a:p>
            <a:r>
              <a:rPr lang="en-IN" sz="3200" dirty="0"/>
              <a:t>Using Lambda Expression in Comparator</a:t>
            </a:r>
          </a:p>
        </p:txBody>
      </p:sp>
      <p:sp>
        <p:nvSpPr>
          <p:cNvPr id="3" name="Content Placeholder 2">
            <a:extLst>
              <a:ext uri="{FF2B5EF4-FFF2-40B4-BE49-F238E27FC236}">
                <a16:creationId xmlns:a16="http://schemas.microsoft.com/office/drawing/2014/main" id="{52EE408F-2B0E-46C8-9FF6-4999833A4DC9}"/>
              </a:ext>
            </a:extLst>
          </p:cNvPr>
          <p:cNvSpPr>
            <a:spLocks noGrp="1"/>
          </p:cNvSpPr>
          <p:nvPr>
            <p:ph sz="quarter" idx="13"/>
          </p:nvPr>
        </p:nvSpPr>
        <p:spPr/>
        <p:txBody>
          <a:bodyPr/>
          <a:lstStyle/>
          <a:p>
            <a:pPr marL="432" indent="0">
              <a:buNone/>
            </a:pPr>
            <a:r>
              <a:rPr lang="en-IN" dirty="0"/>
              <a:t>Comparator is a functional interface. It has just a single method, compare. We can use lambda expression to simplify coding.</a:t>
            </a:r>
          </a:p>
        </p:txBody>
      </p:sp>
    </p:spTree>
    <p:extLst>
      <p:ext uri="{BB962C8B-B14F-4D97-AF65-F5344CB8AC3E}">
        <p14:creationId xmlns:p14="http://schemas.microsoft.com/office/powerpoint/2010/main" val="2228413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t>
            </a:r>
            <a:r>
              <a:rPr lang="en-IN" sz="2000" b="0" dirty="0"/>
              <a:t>(1 of 2)</a:t>
            </a:r>
            <a:endParaRPr lang="en-IN" b="0" dirty="0"/>
          </a:p>
        </p:txBody>
      </p:sp>
      <p:sp>
        <p:nvSpPr>
          <p:cNvPr id="3" name="Content Placeholder 2"/>
          <p:cNvSpPr>
            <a:spLocks noGrp="1"/>
          </p:cNvSpPr>
          <p:nvPr>
            <p:ph sz="quarter" idx="13"/>
          </p:nvPr>
        </p:nvSpPr>
        <p:spPr>
          <a:xfrm>
            <a:off x="457200" y="1554920"/>
            <a:ext cx="8089641" cy="4472656"/>
          </a:xfrm>
        </p:spPr>
        <p:txBody>
          <a:bodyPr/>
          <a:lstStyle/>
          <a:p>
            <a:pPr marL="432" indent="0">
              <a:spcBef>
                <a:spcPts val="600"/>
              </a:spcBef>
              <a:buNone/>
            </a:pPr>
            <a:r>
              <a:rPr lang="en-IN" sz="1800" b="1" dirty="0">
                <a:solidFill>
                  <a:srgbClr val="007FA3"/>
                </a:solidFill>
              </a:rPr>
              <a:t>20.1</a:t>
            </a:r>
            <a:r>
              <a:rPr lang="en-IN" sz="1800" dirty="0"/>
              <a:t> To explore the relationship between interfaces and classes in the Java Collections Framework hierarchy (§20.2).</a:t>
            </a:r>
          </a:p>
          <a:p>
            <a:pPr marL="432" indent="0">
              <a:spcBef>
                <a:spcPts val="600"/>
              </a:spcBef>
              <a:buNone/>
            </a:pPr>
            <a:r>
              <a:rPr lang="en-IN" sz="1800" b="1" dirty="0">
                <a:solidFill>
                  <a:srgbClr val="007FA3"/>
                </a:solidFill>
              </a:rPr>
              <a:t>20.2</a:t>
            </a:r>
            <a:r>
              <a:rPr lang="en-IN" sz="1800" dirty="0"/>
              <a:t> To use the common methods defined in the </a:t>
            </a:r>
            <a:r>
              <a:rPr lang="en-IN" sz="1800" b="1" dirty="0"/>
              <a:t>Collection</a:t>
            </a:r>
            <a:r>
              <a:rPr lang="en-IN" sz="1800" dirty="0"/>
              <a:t> interface for operating collections (§20.2).</a:t>
            </a:r>
          </a:p>
          <a:p>
            <a:pPr marL="432" indent="0">
              <a:spcBef>
                <a:spcPts val="600"/>
              </a:spcBef>
              <a:buNone/>
            </a:pPr>
            <a:r>
              <a:rPr lang="en-IN" sz="1800" b="1" dirty="0">
                <a:solidFill>
                  <a:srgbClr val="007FA3"/>
                </a:solidFill>
              </a:rPr>
              <a:t>20.3</a:t>
            </a:r>
            <a:r>
              <a:rPr lang="en-IN" sz="1800" dirty="0"/>
              <a:t> To use the </a:t>
            </a:r>
            <a:r>
              <a:rPr lang="en-IN" sz="1800" b="1" dirty="0"/>
              <a:t>Iterator</a:t>
            </a:r>
            <a:r>
              <a:rPr lang="en-IN" sz="1800" dirty="0"/>
              <a:t> interface to traverse the elements in a collection (§20.3).</a:t>
            </a:r>
          </a:p>
          <a:p>
            <a:pPr marL="432" indent="0">
              <a:spcBef>
                <a:spcPts val="600"/>
              </a:spcBef>
              <a:buNone/>
            </a:pPr>
            <a:r>
              <a:rPr lang="en-IN" sz="1800" b="1" dirty="0">
                <a:solidFill>
                  <a:srgbClr val="007FA3"/>
                </a:solidFill>
              </a:rPr>
              <a:t>20.4</a:t>
            </a:r>
            <a:r>
              <a:rPr lang="en-IN" sz="1800" dirty="0"/>
              <a:t> To use a foreach loop to traverse the elements in a collection (§20.3).</a:t>
            </a:r>
          </a:p>
          <a:p>
            <a:pPr marL="432" indent="0">
              <a:spcBef>
                <a:spcPts val="600"/>
              </a:spcBef>
              <a:buNone/>
            </a:pPr>
            <a:r>
              <a:rPr lang="en-IN" sz="1800" b="1" dirty="0">
                <a:solidFill>
                  <a:srgbClr val="007FA3"/>
                </a:solidFill>
              </a:rPr>
              <a:t>20.5</a:t>
            </a:r>
            <a:r>
              <a:rPr lang="en-IN" sz="1800" dirty="0"/>
              <a:t> To use a </a:t>
            </a:r>
            <a:r>
              <a:rPr lang="en-IN" sz="1800" b="1" dirty="0" err="1"/>
              <a:t>forEach</a:t>
            </a:r>
            <a:r>
              <a:rPr lang="en-IN" sz="1800" dirty="0"/>
              <a:t> method to perform an action on each element in a collection (§20.4).</a:t>
            </a:r>
          </a:p>
          <a:p>
            <a:pPr marL="432" indent="0">
              <a:spcBef>
                <a:spcPts val="600"/>
              </a:spcBef>
              <a:buNone/>
            </a:pPr>
            <a:r>
              <a:rPr lang="en-IN" sz="1800" b="1" dirty="0">
                <a:solidFill>
                  <a:srgbClr val="007FA3"/>
                </a:solidFill>
              </a:rPr>
              <a:t>20.6</a:t>
            </a:r>
            <a:r>
              <a:rPr lang="en-IN" sz="1800" dirty="0"/>
              <a:t> To explore how and when to use </a:t>
            </a:r>
            <a:r>
              <a:rPr lang="en-IN" sz="1800" b="1" dirty="0" err="1"/>
              <a:t>ArrayList</a:t>
            </a:r>
            <a:r>
              <a:rPr lang="en-IN" sz="1800" dirty="0"/>
              <a:t> or </a:t>
            </a:r>
            <a:r>
              <a:rPr lang="en-IN" sz="1800" b="1" dirty="0"/>
              <a:t>LinkedList</a:t>
            </a:r>
            <a:r>
              <a:rPr lang="en-IN" sz="1800" dirty="0"/>
              <a:t> to store a list of elements (§20.5).</a:t>
            </a:r>
          </a:p>
          <a:p>
            <a:pPr marL="432" indent="0">
              <a:spcBef>
                <a:spcPts val="600"/>
              </a:spcBef>
              <a:buNone/>
            </a:pPr>
            <a:r>
              <a:rPr lang="en-IN" sz="1800" b="1" dirty="0">
                <a:solidFill>
                  <a:srgbClr val="007FA3"/>
                </a:solidFill>
              </a:rPr>
              <a:t>20.7</a:t>
            </a:r>
            <a:r>
              <a:rPr lang="en-IN" sz="1800" dirty="0"/>
              <a:t> To compare elements using the </a:t>
            </a:r>
            <a:r>
              <a:rPr lang="en-IN" sz="1800" b="1" dirty="0"/>
              <a:t>Comparable</a:t>
            </a:r>
            <a:r>
              <a:rPr lang="en-IN" sz="1800" dirty="0"/>
              <a:t> interface and the </a:t>
            </a:r>
            <a:r>
              <a:rPr lang="en-IN" sz="1800" b="1" dirty="0"/>
              <a:t>Comparator</a:t>
            </a:r>
            <a:r>
              <a:rPr lang="en-IN" sz="1800" dirty="0"/>
              <a:t> interface (§20.6).</a:t>
            </a:r>
          </a:p>
        </p:txBody>
      </p:sp>
    </p:spTree>
    <p:extLst>
      <p:ext uri="{BB962C8B-B14F-4D97-AF65-F5344CB8AC3E}">
        <p14:creationId xmlns:p14="http://schemas.microsoft.com/office/powerpoint/2010/main" val="3452098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Other Comparator Examples</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516380" y="4817003"/>
            <a:ext cx="3170419" cy="486448"/>
          </a:xfrm>
        </p:spPr>
        <p:txBody>
          <a:bodyPr/>
          <a:lstStyle/>
          <a:p>
            <a:pPr marL="432" indent="0" algn="ctr">
              <a:buNone/>
            </a:pPr>
            <a:r>
              <a:rPr lang="en-IN" dirty="0" err="1">
                <a:hlinkClick r:id="rId3" tooltip="https://liveexample.pearsoncmg.com/html/SortStringByLength.html"/>
              </a:rPr>
              <a:t>SortStringByLength</a:t>
            </a:r>
            <a:endParaRPr lang="en-IN" dirty="0">
              <a:hlinkClick r:id="rId3" tooltip="https://liveexample.pearsoncmg.com/html/SortStringByLength.html"/>
            </a:endParaRPr>
          </a:p>
        </p:txBody>
      </p:sp>
      <p:sp>
        <p:nvSpPr>
          <p:cNvPr id="11" name="Text Placeholder 10">
            <a:extLst>
              <a:ext uri="{FF2B5EF4-FFF2-40B4-BE49-F238E27FC236}">
                <a16:creationId xmlns:a16="http://schemas.microsoft.com/office/drawing/2014/main" id="{998633C4-C9A5-414A-B221-29155BFCBF82}"/>
              </a:ext>
            </a:extLst>
          </p:cNvPr>
          <p:cNvSpPr>
            <a:spLocks noGrp="1"/>
          </p:cNvSpPr>
          <p:nvPr>
            <p:ph type="body" sz="quarter" idx="21"/>
          </p:nvPr>
        </p:nvSpPr>
        <p:spPr>
          <a:xfrm>
            <a:off x="5516380" y="5454680"/>
            <a:ext cx="3170419" cy="491642"/>
          </a:xfrm>
        </p:spPr>
        <p:txBody>
          <a:bodyPr/>
          <a:lstStyle/>
          <a:p>
            <a:pPr marL="432" indent="0" algn="ctr">
              <a:buNone/>
            </a:pPr>
            <a:r>
              <a:rPr lang="en-IN" dirty="0" err="1">
                <a:hlinkClick r:id="rId4" tooltip="https://liveexample.pearsoncmg.com/html/SortStringIgnoreCase.html"/>
              </a:rPr>
              <a:t>SortStringIgnoreCase</a:t>
            </a:r>
            <a:endParaRPr lang="en-IN" dirty="0">
              <a:hlinkClick r:id="rId4" tooltip="https://liveexample.pearsoncmg.com/html/SortStringIgnoreCase.html"/>
            </a:endParaRPr>
          </a:p>
        </p:txBody>
      </p:sp>
    </p:spTree>
    <p:extLst>
      <p:ext uri="{BB962C8B-B14F-4D97-AF65-F5344CB8AC3E}">
        <p14:creationId xmlns:p14="http://schemas.microsoft.com/office/powerpoint/2010/main" val="40047238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E4F3-D887-4818-89B4-56F3C0ED869D}"/>
              </a:ext>
            </a:extLst>
          </p:cNvPr>
          <p:cNvSpPr>
            <a:spLocks noGrp="1"/>
          </p:cNvSpPr>
          <p:nvPr>
            <p:ph type="title"/>
          </p:nvPr>
        </p:nvSpPr>
        <p:spPr/>
        <p:txBody>
          <a:bodyPr/>
          <a:lstStyle/>
          <a:p>
            <a:r>
              <a:rPr lang="en-IN" dirty="0"/>
              <a:t>Method Reference</a:t>
            </a:r>
          </a:p>
        </p:txBody>
      </p:sp>
      <p:sp>
        <p:nvSpPr>
          <p:cNvPr id="3" name="Content Placeholder 2">
            <a:extLst>
              <a:ext uri="{FF2B5EF4-FFF2-40B4-BE49-F238E27FC236}">
                <a16:creationId xmlns:a16="http://schemas.microsoft.com/office/drawing/2014/main" id="{4948A0C6-B707-4675-8A32-A1FD862489C5}"/>
              </a:ext>
            </a:extLst>
          </p:cNvPr>
          <p:cNvSpPr>
            <a:spLocks noGrp="1"/>
          </p:cNvSpPr>
          <p:nvPr>
            <p:ph sz="quarter" idx="13"/>
          </p:nvPr>
        </p:nvSpPr>
        <p:spPr/>
        <p:txBody>
          <a:bodyPr/>
          <a:lstStyle/>
          <a:p>
            <a:pPr marL="432" indent="0">
              <a:buNone/>
            </a:pPr>
            <a:r>
              <a:rPr lang="en-IN" dirty="0"/>
              <a:t>String::</a:t>
            </a:r>
            <a:r>
              <a:rPr lang="en-IN" dirty="0" err="1"/>
              <a:t>compareToIgnoreCase</a:t>
            </a:r>
            <a:endParaRPr lang="en-IN" dirty="0"/>
          </a:p>
          <a:p>
            <a:pPr marL="432" indent="0">
              <a:buNone/>
            </a:pPr>
            <a:r>
              <a:rPr lang="en-IN" dirty="0"/>
              <a:t>is known as method reference, which is equivalent to the lambda expression:</a:t>
            </a:r>
          </a:p>
          <a:p>
            <a:pPr marL="432" indent="0">
              <a:buNone/>
            </a:pPr>
            <a:r>
              <a:rPr lang="en-IN" dirty="0"/>
              <a:t>(s1, s2) -&gt; s1.compareToIgnoreCase(s2)</a:t>
            </a:r>
          </a:p>
          <a:p>
            <a:pPr marL="432" indent="0">
              <a:buNone/>
            </a:pPr>
            <a:r>
              <a:rPr lang="en-IN" dirty="0"/>
              <a:t>The compiler automatically translates a method reference to an equivalent lambda expression.</a:t>
            </a:r>
          </a:p>
        </p:txBody>
      </p:sp>
    </p:spTree>
    <p:extLst>
      <p:ext uri="{BB962C8B-B14F-4D97-AF65-F5344CB8AC3E}">
        <p14:creationId xmlns:p14="http://schemas.microsoft.com/office/powerpoint/2010/main" val="2345408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406B4-230D-46DF-BCC8-5F04B4F4E777}"/>
              </a:ext>
            </a:extLst>
          </p:cNvPr>
          <p:cNvSpPr>
            <a:spLocks noGrp="1"/>
          </p:cNvSpPr>
          <p:nvPr>
            <p:ph type="title"/>
          </p:nvPr>
        </p:nvSpPr>
        <p:spPr/>
        <p:txBody>
          <a:bodyPr/>
          <a:lstStyle/>
          <a:p>
            <a:r>
              <a:rPr lang="en-IN" dirty="0"/>
              <a:t>The comparing Method</a:t>
            </a:r>
          </a:p>
        </p:txBody>
      </p:sp>
      <p:sp>
        <p:nvSpPr>
          <p:cNvPr id="3" name="Content Placeholder 2">
            <a:extLst>
              <a:ext uri="{FF2B5EF4-FFF2-40B4-BE49-F238E27FC236}">
                <a16:creationId xmlns:a16="http://schemas.microsoft.com/office/drawing/2014/main" id="{F416BFD8-9677-421E-9C4A-5FF0911EAA2E}"/>
              </a:ext>
            </a:extLst>
          </p:cNvPr>
          <p:cNvSpPr>
            <a:spLocks noGrp="1"/>
          </p:cNvSpPr>
          <p:nvPr>
            <p:ph sz="quarter" idx="13"/>
          </p:nvPr>
        </p:nvSpPr>
        <p:spPr/>
        <p:txBody>
          <a:bodyPr/>
          <a:lstStyle/>
          <a:p>
            <a:pPr marL="432" indent="0">
              <a:buNone/>
            </a:pPr>
            <a:r>
              <a:rPr lang="en-IN" dirty="0"/>
              <a:t>You can use the static comparing method in the Comparator interface to create a comparator.</a:t>
            </a:r>
          </a:p>
          <a:p>
            <a:pPr marL="432" indent="0">
              <a:buNone/>
            </a:pPr>
            <a:r>
              <a:rPr lang="en-IN" dirty="0"/>
              <a:t>For example, the following code sorts a list of loans based on their loan amount property.</a:t>
            </a:r>
          </a:p>
          <a:p>
            <a:pPr marL="432" indent="0">
              <a:buNone/>
            </a:pPr>
            <a:r>
              <a:rPr lang="en-IN" dirty="0"/>
              <a:t>Loan[] list = {</a:t>
            </a:r>
            <a:r>
              <a:rPr lang="en-IN" b="1" dirty="0"/>
              <a:t>new</a:t>
            </a:r>
            <a:r>
              <a:rPr lang="en-IN" dirty="0"/>
              <a:t> Loan(</a:t>
            </a:r>
            <a:r>
              <a:rPr lang="en-IN" b="1" dirty="0"/>
              <a:t>5.5</a:t>
            </a:r>
            <a:r>
              <a:rPr lang="en-IN" dirty="0"/>
              <a:t>, </a:t>
            </a:r>
            <a:r>
              <a:rPr lang="en-IN" b="1" dirty="0"/>
              <a:t>10</a:t>
            </a:r>
            <a:r>
              <a:rPr lang="en-IN" dirty="0"/>
              <a:t>, </a:t>
            </a:r>
            <a:r>
              <a:rPr lang="en-IN" b="1" dirty="0"/>
              <a:t>2323</a:t>
            </a:r>
            <a:r>
              <a:rPr lang="en-IN" dirty="0"/>
              <a:t>), </a:t>
            </a:r>
            <a:r>
              <a:rPr lang="en-IN" b="1" dirty="0"/>
              <a:t>new</a:t>
            </a:r>
            <a:r>
              <a:rPr lang="en-IN" dirty="0"/>
              <a:t> Loan(</a:t>
            </a:r>
            <a:r>
              <a:rPr lang="en-IN" b="1" dirty="0"/>
              <a:t>5</a:t>
            </a:r>
            <a:r>
              <a:rPr lang="en-IN" dirty="0"/>
              <a:t>, </a:t>
            </a:r>
            <a:r>
              <a:rPr lang="en-IN" b="1" dirty="0"/>
              <a:t>10</a:t>
            </a:r>
            <a:r>
              <a:rPr lang="en-IN" dirty="0"/>
              <a:t>, </a:t>
            </a:r>
            <a:r>
              <a:rPr lang="en-IN" b="1" dirty="0"/>
              <a:t>1000</a:t>
            </a:r>
            <a:r>
              <a:rPr lang="en-IN" dirty="0"/>
              <a:t>)};</a:t>
            </a:r>
          </a:p>
          <a:p>
            <a:pPr marL="432" indent="0">
              <a:buNone/>
            </a:pPr>
            <a:r>
              <a:rPr lang="en-IN" dirty="0" err="1"/>
              <a:t>Arrays.</a:t>
            </a:r>
            <a:r>
              <a:rPr lang="en-IN" b="1" dirty="0" err="1"/>
              <a:t>sort</a:t>
            </a:r>
            <a:r>
              <a:rPr lang="en-IN" dirty="0"/>
              <a:t>(list, </a:t>
            </a:r>
            <a:r>
              <a:rPr lang="en-IN" dirty="0" err="1"/>
              <a:t>Comparator.</a:t>
            </a:r>
            <a:r>
              <a:rPr lang="en-IN" b="1" dirty="0" err="1"/>
              <a:t>comparing</a:t>
            </a:r>
            <a:r>
              <a:rPr lang="en-IN" dirty="0"/>
              <a:t>(Loan::</a:t>
            </a:r>
            <a:r>
              <a:rPr lang="en-IN" dirty="0" err="1"/>
              <a:t>getLoanAmount</a:t>
            </a:r>
            <a:r>
              <a:rPr lang="en-IN" dirty="0"/>
              <a:t>));</a:t>
            </a:r>
          </a:p>
        </p:txBody>
      </p:sp>
    </p:spTree>
    <p:extLst>
      <p:ext uri="{BB962C8B-B14F-4D97-AF65-F5344CB8AC3E}">
        <p14:creationId xmlns:p14="http://schemas.microsoft.com/office/powerpoint/2010/main" val="2786126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7EF3-65A4-4E99-A8AB-4E5E890C7C33}"/>
              </a:ext>
            </a:extLst>
          </p:cNvPr>
          <p:cNvSpPr>
            <a:spLocks noGrp="1"/>
          </p:cNvSpPr>
          <p:nvPr>
            <p:ph type="title"/>
          </p:nvPr>
        </p:nvSpPr>
        <p:spPr/>
        <p:txBody>
          <a:bodyPr/>
          <a:lstStyle/>
          <a:p>
            <a:r>
              <a:rPr lang="en-IN" dirty="0"/>
              <a:t>Add Additional Sort Criteria</a:t>
            </a:r>
          </a:p>
        </p:txBody>
      </p:sp>
      <p:sp>
        <p:nvSpPr>
          <p:cNvPr id="3" name="Content Placeholder 2">
            <a:extLst>
              <a:ext uri="{FF2B5EF4-FFF2-40B4-BE49-F238E27FC236}">
                <a16:creationId xmlns:a16="http://schemas.microsoft.com/office/drawing/2014/main" id="{87E53663-15F5-4FEB-9342-CDBD75FCB2C5}"/>
              </a:ext>
            </a:extLst>
          </p:cNvPr>
          <p:cNvSpPr>
            <a:spLocks noGrp="1"/>
          </p:cNvSpPr>
          <p:nvPr>
            <p:ph sz="quarter" idx="13"/>
          </p:nvPr>
        </p:nvSpPr>
        <p:spPr/>
        <p:txBody>
          <a:bodyPr/>
          <a:lstStyle/>
          <a:p>
            <a:pPr marL="432" indent="0">
              <a:buNone/>
            </a:pPr>
            <a:r>
              <a:rPr lang="en-IN" dirty="0"/>
              <a:t>You can sort using a primary criteria, second, third, and so on using the </a:t>
            </a:r>
            <a:r>
              <a:rPr lang="en-IN" b="1" dirty="0"/>
              <a:t>Comparator</a:t>
            </a:r>
            <a:r>
              <a:rPr lang="en-IN" dirty="0"/>
              <a:t>’s default </a:t>
            </a:r>
            <a:r>
              <a:rPr lang="en-IN" b="1" dirty="0" err="1"/>
              <a:t>thenComparing</a:t>
            </a:r>
            <a:r>
              <a:rPr lang="en-IN" dirty="0"/>
              <a:t> method.</a:t>
            </a:r>
          </a:p>
          <a:p>
            <a:pPr marL="432" indent="0">
              <a:buNone/>
            </a:pPr>
            <a:r>
              <a:rPr lang="en-IN" dirty="0"/>
              <a:t>Loan[] list = {</a:t>
            </a:r>
            <a:r>
              <a:rPr lang="en-IN" b="1" dirty="0"/>
              <a:t>new</a:t>
            </a:r>
            <a:r>
              <a:rPr lang="en-IN" dirty="0"/>
              <a:t> Loan(</a:t>
            </a:r>
            <a:r>
              <a:rPr lang="en-IN" b="1" dirty="0"/>
              <a:t>5.5</a:t>
            </a:r>
            <a:r>
              <a:rPr lang="en-IN" dirty="0"/>
              <a:t>, </a:t>
            </a:r>
            <a:r>
              <a:rPr lang="en-IN" b="1" dirty="0"/>
              <a:t>10</a:t>
            </a:r>
            <a:r>
              <a:rPr lang="en-IN" dirty="0"/>
              <a:t>, </a:t>
            </a:r>
            <a:r>
              <a:rPr lang="en-IN" b="1" dirty="0"/>
              <a:t>100</a:t>
            </a:r>
            <a:r>
              <a:rPr lang="en-IN" dirty="0"/>
              <a:t>), </a:t>
            </a:r>
            <a:r>
              <a:rPr lang="en-IN" b="1" dirty="0"/>
              <a:t>new</a:t>
            </a:r>
            <a:r>
              <a:rPr lang="en-IN" dirty="0"/>
              <a:t> Loan(</a:t>
            </a:r>
            <a:r>
              <a:rPr lang="en-IN" b="1" dirty="0"/>
              <a:t>5</a:t>
            </a:r>
            <a:r>
              <a:rPr lang="en-IN" dirty="0"/>
              <a:t>, </a:t>
            </a:r>
            <a:r>
              <a:rPr lang="en-IN" b="1" dirty="0"/>
              <a:t>10</a:t>
            </a:r>
            <a:r>
              <a:rPr lang="en-IN" dirty="0"/>
              <a:t>, </a:t>
            </a:r>
            <a:r>
              <a:rPr lang="en-IN" b="1" dirty="0"/>
              <a:t>1000</a:t>
            </a:r>
            <a:r>
              <a:rPr lang="en-IN" dirty="0"/>
              <a:t>)};</a:t>
            </a:r>
          </a:p>
          <a:p>
            <a:pPr marL="432" indent="0">
              <a:buNone/>
            </a:pPr>
            <a:r>
              <a:rPr lang="en-IN" dirty="0" err="1"/>
              <a:t>Arrays.sort</a:t>
            </a:r>
            <a:r>
              <a:rPr lang="en-IN" dirty="0"/>
              <a:t>(list, </a:t>
            </a:r>
            <a:r>
              <a:rPr lang="en-IN" dirty="0" err="1"/>
              <a:t>Comparator.comparing</a:t>
            </a:r>
            <a:r>
              <a:rPr lang="en-IN" dirty="0"/>
              <a:t>(Loan::</a:t>
            </a:r>
            <a:r>
              <a:rPr lang="en-IN" dirty="0" err="1"/>
              <a:t>getLoanAmount</a:t>
            </a:r>
            <a:r>
              <a:rPr lang="en-IN" dirty="0"/>
              <a:t>)</a:t>
            </a:r>
          </a:p>
          <a:p>
            <a:pPr marL="432" indent="0">
              <a:buNone/>
            </a:pPr>
            <a:r>
              <a:rPr lang="en-IN" dirty="0"/>
              <a:t>.</a:t>
            </a:r>
            <a:r>
              <a:rPr lang="en-IN" dirty="0" err="1"/>
              <a:t>thenComparing</a:t>
            </a:r>
            <a:r>
              <a:rPr lang="en-IN" dirty="0"/>
              <a:t>(Loan::</a:t>
            </a:r>
            <a:r>
              <a:rPr lang="en-IN" dirty="0" err="1"/>
              <a:t>getAnnualInterestRate</a:t>
            </a:r>
            <a:r>
              <a:rPr lang="en-IN" dirty="0"/>
              <a:t>));</a:t>
            </a:r>
          </a:p>
        </p:txBody>
      </p:sp>
    </p:spTree>
    <p:extLst>
      <p:ext uri="{BB962C8B-B14F-4D97-AF65-F5344CB8AC3E}">
        <p14:creationId xmlns:p14="http://schemas.microsoft.com/office/powerpoint/2010/main" val="212350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C1A3-0A34-47B8-B6B1-E0EC0F36A438}"/>
              </a:ext>
            </a:extLst>
          </p:cNvPr>
          <p:cNvSpPr>
            <a:spLocks noGrp="1"/>
          </p:cNvSpPr>
          <p:nvPr>
            <p:ph type="title"/>
          </p:nvPr>
        </p:nvSpPr>
        <p:spPr/>
        <p:txBody>
          <a:bodyPr/>
          <a:lstStyle/>
          <a:p>
            <a:r>
              <a:rPr lang="en-IN" dirty="0"/>
              <a:t>The Collections Class</a:t>
            </a:r>
          </a:p>
        </p:txBody>
      </p:sp>
      <p:sp>
        <p:nvSpPr>
          <p:cNvPr id="3" name="Content Placeholder 2">
            <a:extLst>
              <a:ext uri="{FF2B5EF4-FFF2-40B4-BE49-F238E27FC236}">
                <a16:creationId xmlns:a16="http://schemas.microsoft.com/office/drawing/2014/main" id="{7ADF157C-3726-49E8-8E60-16F2DC17FD7F}"/>
              </a:ext>
            </a:extLst>
          </p:cNvPr>
          <p:cNvSpPr>
            <a:spLocks noGrp="1"/>
          </p:cNvSpPr>
          <p:nvPr>
            <p:ph sz="quarter" idx="13"/>
          </p:nvPr>
        </p:nvSpPr>
        <p:spPr/>
        <p:txBody>
          <a:bodyPr/>
          <a:lstStyle/>
          <a:p>
            <a:pPr marL="432" indent="0">
              <a:buNone/>
            </a:pPr>
            <a:r>
              <a:rPr lang="en-IN" dirty="0"/>
              <a:t>The Collections class contains various static methods for performing common operations in a collection and a list.</a:t>
            </a:r>
          </a:p>
        </p:txBody>
      </p:sp>
    </p:spTree>
    <p:extLst>
      <p:ext uri="{BB962C8B-B14F-4D97-AF65-F5344CB8AC3E}">
        <p14:creationId xmlns:p14="http://schemas.microsoft.com/office/powerpoint/2010/main" val="41360172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0C932-3E23-4D7D-9233-C8386CD76871}"/>
              </a:ext>
            </a:extLst>
          </p:cNvPr>
          <p:cNvSpPr>
            <a:spLocks noGrp="1"/>
          </p:cNvSpPr>
          <p:nvPr>
            <p:ph type="title"/>
          </p:nvPr>
        </p:nvSpPr>
        <p:spPr/>
        <p:txBody>
          <a:bodyPr/>
          <a:lstStyle/>
          <a:p>
            <a:r>
              <a:rPr lang="en-IN" dirty="0"/>
              <a:t>The Collections Class U</a:t>
            </a:r>
            <a:r>
              <a:rPr lang="en-IN" sz="100" dirty="0"/>
              <a:t> </a:t>
            </a:r>
            <a:r>
              <a:rPr lang="en-IN" dirty="0"/>
              <a:t>M</a:t>
            </a:r>
            <a:r>
              <a:rPr lang="en-IN" sz="100" dirty="0"/>
              <a:t> </a:t>
            </a:r>
            <a:r>
              <a:rPr lang="en-IN" dirty="0"/>
              <a:t>L Diagram</a:t>
            </a:r>
          </a:p>
        </p:txBody>
      </p:sp>
      <p:pic>
        <p:nvPicPr>
          <p:cNvPr id="4" name="Content Placeholder 3" descr="An illustration shows codes and descriptions for java.util.Collections. For long description in Notes pane, press F6.">
            <a:extLst>
              <a:ext uri="{FF2B5EF4-FFF2-40B4-BE49-F238E27FC236}">
                <a16:creationId xmlns:a16="http://schemas.microsoft.com/office/drawing/2014/main" id="{3ADBFFD1-C73C-40C6-BA20-E579AD842D9C}"/>
              </a:ext>
            </a:extLst>
          </p:cNvPr>
          <p:cNvPicPr>
            <a:picLocks noGrp="1" noChangeAspect="1"/>
          </p:cNvPicPr>
          <p:nvPr>
            <p:ph sz="quarter" idx="13"/>
          </p:nvPr>
        </p:nvPicPr>
        <p:blipFill>
          <a:blip r:embed="rId3"/>
          <a:stretch>
            <a:fillRect/>
          </a:stretch>
        </p:blipFill>
        <p:spPr>
          <a:xfrm>
            <a:off x="457200" y="1625046"/>
            <a:ext cx="8232775" cy="4522309"/>
          </a:xfrm>
          <a:prstGeom prst="rect">
            <a:avLst/>
          </a:prstGeom>
        </p:spPr>
      </p:pic>
    </p:spTree>
    <p:extLst>
      <p:ext uri="{BB962C8B-B14F-4D97-AF65-F5344CB8AC3E}">
        <p14:creationId xmlns:p14="http://schemas.microsoft.com/office/powerpoint/2010/main" val="933173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a:xfrm>
            <a:off x="457200" y="215371"/>
            <a:ext cx="8321040" cy="1097279"/>
          </a:xfrm>
        </p:spPr>
        <p:txBody>
          <a:bodyPr/>
          <a:lstStyle/>
          <a:p>
            <a:r>
              <a:rPr lang="en-IN" dirty="0"/>
              <a:t>Case Study: Multiple Bouncing Balls</a:t>
            </a:r>
          </a:p>
        </p:txBody>
      </p:sp>
      <p:pic>
        <p:nvPicPr>
          <p:cNvPr id="3" name="Content Placeholder 2" descr="A diagram shows a line connecting Ball to MultipleBallPane with m near former and 1 near later. For long description in Notes pane, press F6.">
            <a:extLst>
              <a:ext uri="{FF2B5EF4-FFF2-40B4-BE49-F238E27FC236}">
                <a16:creationId xmlns:a16="http://schemas.microsoft.com/office/drawing/2014/main" id="{57FAD500-1952-49C9-93C1-0C2E53AB730A}"/>
              </a:ext>
            </a:extLst>
          </p:cNvPr>
          <p:cNvPicPr>
            <a:picLocks noGrp="1" noChangeAspect="1"/>
          </p:cNvPicPr>
          <p:nvPr>
            <p:ph sz="quarter" idx="13"/>
          </p:nvPr>
        </p:nvPicPr>
        <p:blipFill>
          <a:blip r:embed="rId3"/>
          <a:stretch>
            <a:fillRect/>
          </a:stretch>
        </p:blipFill>
        <p:spPr>
          <a:xfrm>
            <a:off x="457200" y="1540537"/>
            <a:ext cx="8173209" cy="2541392"/>
          </a:xfrm>
          <a:prstGeom prst="rect">
            <a:avLst/>
          </a:prstGeom>
        </p:spPr>
      </p:pic>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891134" y="5844065"/>
            <a:ext cx="2795666" cy="486448"/>
          </a:xfrm>
        </p:spPr>
        <p:txBody>
          <a:bodyPr/>
          <a:lstStyle/>
          <a:p>
            <a:pPr marL="432" indent="0" algn="ctr">
              <a:buNone/>
            </a:pPr>
            <a:r>
              <a:rPr lang="en-IN" sz="2200" dirty="0" err="1">
                <a:hlinkClick r:id="rId4" tooltip="https://liveexample.pearsoncmg.com/html/MultipleBounceBall.html"/>
              </a:rPr>
              <a:t>MultipleBounceBall</a:t>
            </a:r>
            <a:endParaRPr lang="en-IN" sz="2200" dirty="0">
              <a:hlinkClick r:id="rId4" tooltip="https://liveexample.pearsoncmg.com/html/MultipleBounceBall.html"/>
            </a:endParaRPr>
          </a:p>
        </p:txBody>
      </p:sp>
    </p:spTree>
    <p:extLst>
      <p:ext uri="{BB962C8B-B14F-4D97-AF65-F5344CB8AC3E}">
        <p14:creationId xmlns:p14="http://schemas.microsoft.com/office/powerpoint/2010/main" val="3408435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FFA00-D323-4007-BF0F-F3A19A0CD3A3}"/>
              </a:ext>
            </a:extLst>
          </p:cNvPr>
          <p:cNvSpPr>
            <a:spLocks noGrp="1"/>
          </p:cNvSpPr>
          <p:nvPr>
            <p:ph type="title"/>
          </p:nvPr>
        </p:nvSpPr>
        <p:spPr/>
        <p:txBody>
          <a:bodyPr/>
          <a:lstStyle/>
          <a:p>
            <a:r>
              <a:rPr lang="en-IN" dirty="0"/>
              <a:t>The Vector and Stack Classes</a:t>
            </a:r>
          </a:p>
        </p:txBody>
      </p:sp>
      <p:sp>
        <p:nvSpPr>
          <p:cNvPr id="3" name="Content Placeholder 2">
            <a:extLst>
              <a:ext uri="{FF2B5EF4-FFF2-40B4-BE49-F238E27FC236}">
                <a16:creationId xmlns:a16="http://schemas.microsoft.com/office/drawing/2014/main" id="{449D35B7-A345-4F0C-98C7-911B9447BA1B}"/>
              </a:ext>
            </a:extLst>
          </p:cNvPr>
          <p:cNvSpPr>
            <a:spLocks noGrp="1"/>
          </p:cNvSpPr>
          <p:nvPr>
            <p:ph sz="quarter" idx="13"/>
          </p:nvPr>
        </p:nvSpPr>
        <p:spPr/>
        <p:txBody>
          <a:bodyPr/>
          <a:lstStyle/>
          <a:p>
            <a:pPr marL="432" indent="0">
              <a:buNone/>
            </a:pPr>
            <a:r>
              <a:rPr lang="en-IN" dirty="0"/>
              <a:t>The Java Collections Framework was introduced with Java 2. Several data structures were supported prior to Java 2. Among them are the Vector class and the Stack class. These classes were redesigned to fit into the Java Collections Framework, but their old-style methods are retained for compatibility. This section introduces the Vector class and the Stack class.</a:t>
            </a:r>
          </a:p>
        </p:txBody>
      </p:sp>
    </p:spTree>
    <p:extLst>
      <p:ext uri="{BB962C8B-B14F-4D97-AF65-F5344CB8AC3E}">
        <p14:creationId xmlns:p14="http://schemas.microsoft.com/office/powerpoint/2010/main" val="2676202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The Vector Class </a:t>
            </a:r>
            <a:r>
              <a:rPr lang="en-IN" sz="2000" b="0" dirty="0"/>
              <a:t>(1 of 2)</a:t>
            </a:r>
            <a:endParaRPr lang="en-IN" b="0" dirty="0"/>
          </a:p>
        </p:txBody>
      </p:sp>
      <p:sp>
        <p:nvSpPr>
          <p:cNvPr id="3" name="Content Placeholder 2">
            <a:extLst>
              <a:ext uri="{FF2B5EF4-FFF2-40B4-BE49-F238E27FC236}">
                <a16:creationId xmlns:a16="http://schemas.microsoft.com/office/drawing/2014/main" id="{506160AA-3BF0-456D-AF6C-535432E21EEB}"/>
              </a:ext>
            </a:extLst>
          </p:cNvPr>
          <p:cNvSpPr>
            <a:spLocks noGrp="1"/>
          </p:cNvSpPr>
          <p:nvPr>
            <p:ph sz="quarter" idx="13"/>
          </p:nvPr>
        </p:nvSpPr>
        <p:spPr/>
        <p:txBody>
          <a:bodyPr/>
          <a:lstStyle/>
          <a:p>
            <a:pPr marL="432" indent="0">
              <a:buNone/>
            </a:pPr>
            <a:r>
              <a:rPr lang="en-IN" dirty="0"/>
              <a:t>The Vector class is replaced by the </a:t>
            </a:r>
            <a:r>
              <a:rPr lang="en-IN" dirty="0" err="1"/>
              <a:t>ArrayList</a:t>
            </a:r>
            <a:r>
              <a:rPr lang="en-IN" dirty="0"/>
              <a:t>.</a:t>
            </a:r>
          </a:p>
          <a:p>
            <a:pPr marL="432" indent="0">
              <a:buNone/>
            </a:pPr>
            <a:r>
              <a:rPr lang="en-IN" dirty="0"/>
              <a:t>Vector contains the synchronized methods for accessing and modifying the vector. It is not efficient for most of the applications.</a:t>
            </a:r>
          </a:p>
          <a:p>
            <a:pPr marL="432" indent="0">
              <a:buNone/>
            </a:pPr>
            <a:r>
              <a:rPr lang="en-IN" dirty="0"/>
              <a:t>You may encounter Vector in the legacy Java code.</a:t>
            </a:r>
          </a:p>
        </p:txBody>
      </p:sp>
    </p:spTree>
    <p:extLst>
      <p:ext uri="{BB962C8B-B14F-4D97-AF65-F5344CB8AC3E}">
        <p14:creationId xmlns:p14="http://schemas.microsoft.com/office/powerpoint/2010/main" val="1062847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The Vector Class </a:t>
            </a:r>
            <a:r>
              <a:rPr lang="en-IN" sz="2000" b="0" dirty="0"/>
              <a:t>(2 of 2)</a:t>
            </a:r>
            <a:endParaRPr lang="en-IN" b="0" dirty="0"/>
          </a:p>
        </p:txBody>
      </p:sp>
      <p:pic>
        <p:nvPicPr>
          <p:cNvPr id="4" name="Content Placeholder 3" descr="A diagram shows java.util.Vector less than symbol E greater than symbol leading to java.util.Abstractlist less than symbol E greater than symbol. For long description in Notes pane, press F6.">
            <a:extLst>
              <a:ext uri="{FF2B5EF4-FFF2-40B4-BE49-F238E27FC236}">
                <a16:creationId xmlns:a16="http://schemas.microsoft.com/office/drawing/2014/main" id="{354027CE-06C4-4740-AA6D-99D3D3C8F687}"/>
              </a:ext>
            </a:extLst>
          </p:cNvPr>
          <p:cNvPicPr>
            <a:picLocks noGrp="1" noChangeAspect="1"/>
          </p:cNvPicPr>
          <p:nvPr>
            <p:ph sz="quarter" idx="13"/>
          </p:nvPr>
        </p:nvPicPr>
        <p:blipFill>
          <a:blip r:embed="rId3"/>
          <a:stretch>
            <a:fillRect/>
          </a:stretch>
        </p:blipFill>
        <p:spPr>
          <a:xfrm>
            <a:off x="835101" y="1724097"/>
            <a:ext cx="7476972" cy="4572174"/>
          </a:xfrm>
          <a:prstGeom prst="rect">
            <a:avLst/>
          </a:prstGeom>
        </p:spPr>
      </p:pic>
    </p:spTree>
    <p:extLst>
      <p:ext uri="{BB962C8B-B14F-4D97-AF65-F5344CB8AC3E}">
        <p14:creationId xmlns:p14="http://schemas.microsoft.com/office/powerpoint/2010/main" val="1225345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Objectives </a:t>
            </a:r>
            <a:r>
              <a:rPr lang="en-IN" sz="2000" b="0" dirty="0"/>
              <a:t>(2 of 2)</a:t>
            </a:r>
            <a:endParaRPr lang="en-IN" b="0" dirty="0"/>
          </a:p>
        </p:txBody>
      </p:sp>
      <p:sp>
        <p:nvSpPr>
          <p:cNvPr id="3" name="Content Placeholder 2"/>
          <p:cNvSpPr>
            <a:spLocks noGrp="1"/>
          </p:cNvSpPr>
          <p:nvPr>
            <p:ph sz="quarter" idx="13"/>
          </p:nvPr>
        </p:nvSpPr>
        <p:spPr/>
        <p:txBody>
          <a:bodyPr/>
          <a:lstStyle/>
          <a:p>
            <a:pPr marL="432" indent="0">
              <a:spcBef>
                <a:spcPts val="600"/>
              </a:spcBef>
              <a:buNone/>
            </a:pPr>
            <a:r>
              <a:rPr lang="en-IN" sz="2000" b="1" dirty="0">
                <a:solidFill>
                  <a:srgbClr val="007FA3"/>
                </a:solidFill>
              </a:rPr>
              <a:t>20.8</a:t>
            </a:r>
            <a:r>
              <a:rPr lang="en-IN" sz="2000" dirty="0"/>
              <a:t> To use the static utility methods in the </a:t>
            </a:r>
            <a:r>
              <a:rPr lang="en-IN" sz="2000" b="1" dirty="0"/>
              <a:t>Collections</a:t>
            </a:r>
            <a:r>
              <a:rPr lang="en-IN" sz="2000" dirty="0"/>
              <a:t> class for sorting, searching, shuffling lists, and finding the largest and smallest element in collections (§20.7).</a:t>
            </a:r>
          </a:p>
          <a:p>
            <a:pPr marL="432" indent="0">
              <a:spcBef>
                <a:spcPts val="600"/>
              </a:spcBef>
              <a:buNone/>
            </a:pPr>
            <a:r>
              <a:rPr lang="en-IN" sz="2000" b="1" dirty="0">
                <a:solidFill>
                  <a:srgbClr val="007FA3"/>
                </a:solidFill>
              </a:rPr>
              <a:t>20.9</a:t>
            </a:r>
            <a:r>
              <a:rPr lang="en-IN" sz="2000" dirty="0"/>
              <a:t> To develop a multiple bouncing balls application using </a:t>
            </a:r>
            <a:r>
              <a:rPr lang="en-IN" sz="2000" b="1" dirty="0" err="1"/>
              <a:t>ArrayList</a:t>
            </a:r>
            <a:r>
              <a:rPr lang="en-IN" sz="2000" dirty="0"/>
              <a:t> (§20.8).</a:t>
            </a:r>
          </a:p>
          <a:p>
            <a:pPr marL="432" indent="0">
              <a:spcBef>
                <a:spcPts val="600"/>
              </a:spcBef>
              <a:buNone/>
            </a:pPr>
            <a:r>
              <a:rPr lang="en-IN" sz="2000" b="1" dirty="0">
                <a:solidFill>
                  <a:srgbClr val="007FA3"/>
                </a:solidFill>
              </a:rPr>
              <a:t>20.10</a:t>
            </a:r>
            <a:r>
              <a:rPr lang="en-IN" sz="2000" dirty="0"/>
              <a:t> To distinguish between </a:t>
            </a:r>
            <a:r>
              <a:rPr lang="en-IN" sz="2000" b="1" dirty="0"/>
              <a:t>Vector</a:t>
            </a:r>
            <a:r>
              <a:rPr lang="en-IN" sz="2000" dirty="0"/>
              <a:t> and </a:t>
            </a:r>
            <a:r>
              <a:rPr lang="en-IN" sz="2000" b="1" dirty="0" err="1"/>
              <a:t>ArrayList</a:t>
            </a:r>
            <a:r>
              <a:rPr lang="en-IN" sz="2000" dirty="0"/>
              <a:t> and to use the </a:t>
            </a:r>
            <a:r>
              <a:rPr lang="en-IN" sz="2000" b="1" dirty="0"/>
              <a:t>Stack</a:t>
            </a:r>
            <a:r>
              <a:rPr lang="en-IN" sz="2000" dirty="0"/>
              <a:t> class for creating stacks (§20.9).</a:t>
            </a:r>
          </a:p>
          <a:p>
            <a:pPr marL="432" indent="0">
              <a:spcBef>
                <a:spcPts val="600"/>
              </a:spcBef>
              <a:buNone/>
            </a:pPr>
            <a:r>
              <a:rPr lang="en-IN" sz="2000" b="1" dirty="0">
                <a:solidFill>
                  <a:srgbClr val="007FA3"/>
                </a:solidFill>
              </a:rPr>
              <a:t>20.11</a:t>
            </a:r>
            <a:r>
              <a:rPr lang="en-IN" sz="2000" dirty="0"/>
              <a:t> To explore the relationships among </a:t>
            </a:r>
            <a:r>
              <a:rPr lang="en-IN" sz="2000" b="1" dirty="0"/>
              <a:t>Collection</a:t>
            </a:r>
            <a:r>
              <a:rPr lang="en-IN" sz="2000" dirty="0"/>
              <a:t>, </a:t>
            </a:r>
            <a:r>
              <a:rPr lang="en-IN" sz="2000" b="1" dirty="0"/>
              <a:t>Queue</a:t>
            </a:r>
            <a:r>
              <a:rPr lang="en-IN" sz="2000" dirty="0"/>
              <a:t>, </a:t>
            </a:r>
            <a:r>
              <a:rPr lang="en-IN" sz="2000" b="1" dirty="0"/>
              <a:t>LinkedList</a:t>
            </a:r>
            <a:r>
              <a:rPr lang="en-IN" sz="2000" dirty="0"/>
              <a:t>, and </a:t>
            </a:r>
            <a:r>
              <a:rPr lang="en-IN" sz="2000" b="1" dirty="0" err="1"/>
              <a:t>PriorityQueue</a:t>
            </a:r>
            <a:r>
              <a:rPr lang="en-IN" sz="2000" dirty="0"/>
              <a:t> and to create priority queues using the </a:t>
            </a:r>
            <a:r>
              <a:rPr lang="en-IN" sz="2000" b="1" dirty="0" err="1"/>
              <a:t>PriorityQueue</a:t>
            </a:r>
            <a:r>
              <a:rPr lang="en-IN" sz="2000" dirty="0"/>
              <a:t> class (§20.10).</a:t>
            </a:r>
          </a:p>
          <a:p>
            <a:pPr marL="432" indent="0">
              <a:spcBef>
                <a:spcPts val="600"/>
              </a:spcBef>
              <a:buNone/>
            </a:pPr>
            <a:r>
              <a:rPr lang="en-IN" sz="2000" b="1" dirty="0">
                <a:solidFill>
                  <a:srgbClr val="007FA3"/>
                </a:solidFill>
              </a:rPr>
              <a:t>20.12</a:t>
            </a:r>
            <a:r>
              <a:rPr lang="en-IN" sz="2000" dirty="0"/>
              <a:t> To use stacks to write a program to evaluate expressions (§20.11).</a:t>
            </a:r>
          </a:p>
        </p:txBody>
      </p:sp>
    </p:spTree>
    <p:extLst>
      <p:ext uri="{BB962C8B-B14F-4D97-AF65-F5344CB8AC3E}">
        <p14:creationId xmlns:p14="http://schemas.microsoft.com/office/powerpoint/2010/main" val="2021381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9E9DD-48F6-4A66-813D-91D127E6287D}"/>
              </a:ext>
            </a:extLst>
          </p:cNvPr>
          <p:cNvSpPr>
            <a:spLocks noGrp="1"/>
          </p:cNvSpPr>
          <p:nvPr>
            <p:ph type="title"/>
          </p:nvPr>
        </p:nvSpPr>
        <p:spPr/>
        <p:txBody>
          <a:bodyPr/>
          <a:lstStyle/>
          <a:p>
            <a:r>
              <a:rPr lang="en-IN" dirty="0"/>
              <a:t>The Stack Class</a:t>
            </a:r>
          </a:p>
        </p:txBody>
      </p:sp>
      <p:sp>
        <p:nvSpPr>
          <p:cNvPr id="3" name="Content Placeholder 2">
            <a:extLst>
              <a:ext uri="{FF2B5EF4-FFF2-40B4-BE49-F238E27FC236}">
                <a16:creationId xmlns:a16="http://schemas.microsoft.com/office/drawing/2014/main" id="{2240B889-6787-4BB0-97E0-0E4A54B5C40C}"/>
              </a:ext>
            </a:extLst>
          </p:cNvPr>
          <p:cNvSpPr>
            <a:spLocks noGrp="1"/>
          </p:cNvSpPr>
          <p:nvPr>
            <p:ph sz="quarter" idx="13"/>
          </p:nvPr>
        </p:nvSpPr>
        <p:spPr>
          <a:xfrm>
            <a:off x="457200" y="1556327"/>
            <a:ext cx="8229600" cy="1636578"/>
          </a:xfrm>
        </p:spPr>
        <p:txBody>
          <a:bodyPr/>
          <a:lstStyle/>
          <a:p>
            <a:pPr marL="432" indent="0">
              <a:buNone/>
            </a:pPr>
            <a:r>
              <a:rPr lang="en-IN" dirty="0"/>
              <a:t>The Stack class represents a last-in-first-out stack of objects. The elements are accessed only from the top of the stack. You can retrieve, insert, or remove an element from the top of the stack.</a:t>
            </a:r>
          </a:p>
        </p:txBody>
      </p:sp>
      <p:pic>
        <p:nvPicPr>
          <p:cNvPr id="5" name="Content Placeholder 4" descr="A diagram shows java.util.Stack less than symbol E greater than symbol leading java.util.Vector less than symbol E greater than symbol. For long description in Notes pane, press F6.">
            <a:extLst>
              <a:ext uri="{FF2B5EF4-FFF2-40B4-BE49-F238E27FC236}">
                <a16:creationId xmlns:a16="http://schemas.microsoft.com/office/drawing/2014/main" id="{9DFE58A5-FD3E-45EC-B30D-1876ABA8E487}"/>
              </a:ext>
            </a:extLst>
          </p:cNvPr>
          <p:cNvPicPr>
            <a:picLocks noGrp="1" noChangeAspect="1"/>
          </p:cNvPicPr>
          <p:nvPr>
            <p:ph sz="quarter" idx="14"/>
          </p:nvPr>
        </p:nvPicPr>
        <p:blipFill>
          <a:blip r:embed="rId3"/>
          <a:stretch>
            <a:fillRect/>
          </a:stretch>
        </p:blipFill>
        <p:spPr>
          <a:xfrm>
            <a:off x="1448398" y="3293754"/>
            <a:ext cx="6247202" cy="3065467"/>
          </a:xfrm>
          <a:prstGeom prst="rect">
            <a:avLst/>
          </a:prstGeom>
        </p:spPr>
      </p:pic>
      <p:pic>
        <p:nvPicPr>
          <p:cNvPr id="1026" name="Picture 2" descr="Stack Data Structure and Implementation in Python, Java and C/C++">
            <a:extLst>
              <a:ext uri="{FF2B5EF4-FFF2-40B4-BE49-F238E27FC236}">
                <a16:creationId xmlns:a16="http://schemas.microsoft.com/office/drawing/2014/main" id="{06B00E5B-4019-7096-9D9C-57C5521E0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711" y="2748440"/>
            <a:ext cx="3096089" cy="1833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392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E44E5-E412-4443-91B5-0E3E161CC479}"/>
              </a:ext>
            </a:extLst>
          </p:cNvPr>
          <p:cNvSpPr>
            <a:spLocks noGrp="1"/>
          </p:cNvSpPr>
          <p:nvPr>
            <p:ph type="title"/>
          </p:nvPr>
        </p:nvSpPr>
        <p:spPr/>
        <p:txBody>
          <a:bodyPr/>
          <a:lstStyle/>
          <a:p>
            <a:r>
              <a:rPr lang="en-IN" dirty="0"/>
              <a:t>Queues and Priority Queues</a:t>
            </a:r>
          </a:p>
        </p:txBody>
      </p:sp>
      <p:sp>
        <p:nvSpPr>
          <p:cNvPr id="3" name="Content Placeholder 2">
            <a:extLst>
              <a:ext uri="{FF2B5EF4-FFF2-40B4-BE49-F238E27FC236}">
                <a16:creationId xmlns:a16="http://schemas.microsoft.com/office/drawing/2014/main" id="{662043AA-AAB6-498E-B789-5DAA42FF28BF}"/>
              </a:ext>
            </a:extLst>
          </p:cNvPr>
          <p:cNvSpPr>
            <a:spLocks noGrp="1"/>
          </p:cNvSpPr>
          <p:nvPr>
            <p:ph sz="quarter" idx="13"/>
          </p:nvPr>
        </p:nvSpPr>
        <p:spPr/>
        <p:txBody>
          <a:bodyPr/>
          <a:lstStyle/>
          <a:p>
            <a:pPr marL="432" indent="0">
              <a:buNone/>
            </a:pPr>
            <a:r>
              <a:rPr lang="en-IN" dirty="0"/>
              <a:t>A queue is a first-in/first-out data structure. Elements are appended to the end of the queue and are removed from the beginning of the queue. In a priority queue, elements are assigned priorities. When accessing elements, the element with the highest priority is removed first.</a:t>
            </a:r>
          </a:p>
        </p:txBody>
      </p:sp>
      <p:pic>
        <p:nvPicPr>
          <p:cNvPr id="2050" name="Picture 2" descr="Queue Data Structure - Types, Applications, JavaScript Implementation">
            <a:extLst>
              <a:ext uri="{FF2B5EF4-FFF2-40B4-BE49-F238E27FC236}">
                <a16:creationId xmlns:a16="http://schemas.microsoft.com/office/drawing/2014/main" id="{6334ACFD-11EB-B2BE-6F4E-9DEEB5E941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810"/>
          <a:stretch/>
        </p:blipFill>
        <p:spPr bwMode="auto">
          <a:xfrm>
            <a:off x="512956" y="3886587"/>
            <a:ext cx="3233854" cy="1945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isualize, Design, and Analyse the Priority Queue Data Structure | by  BaseCS101 | Level Up Coding">
            <a:extLst>
              <a:ext uri="{FF2B5EF4-FFF2-40B4-BE49-F238E27FC236}">
                <a16:creationId xmlns:a16="http://schemas.microsoft.com/office/drawing/2014/main" id="{FE19E809-2ECB-064F-F2B0-4BB3C1C31C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63" t="5801" r="10567" b="2074"/>
          <a:stretch/>
        </p:blipFill>
        <p:spPr bwMode="auto">
          <a:xfrm>
            <a:off x="4170554" y="3661979"/>
            <a:ext cx="4008865" cy="2170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80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The Queue Interface</a:t>
            </a:r>
          </a:p>
        </p:txBody>
      </p:sp>
      <p:pic>
        <p:nvPicPr>
          <p:cNvPr id="6" name="Content Placeholder 5" descr="A diagram shows the interface Java.util.Queue less than symbol E greater than symbol leading to the interface java.until.Collection  less than symbol E greater than symbol.  For long description in Notes pane, press F6.">
            <a:extLst>
              <a:ext uri="{FF2B5EF4-FFF2-40B4-BE49-F238E27FC236}">
                <a16:creationId xmlns:a16="http://schemas.microsoft.com/office/drawing/2014/main" id="{1A28568F-61DD-46BE-9C7D-EAC8D222455C}"/>
              </a:ext>
            </a:extLst>
          </p:cNvPr>
          <p:cNvPicPr>
            <a:picLocks noGrp="1" noChangeAspect="1"/>
          </p:cNvPicPr>
          <p:nvPr>
            <p:ph sz="quarter" idx="13"/>
          </p:nvPr>
        </p:nvPicPr>
        <p:blipFill>
          <a:blip r:embed="rId3"/>
          <a:stretch>
            <a:fillRect/>
          </a:stretch>
        </p:blipFill>
        <p:spPr>
          <a:xfrm>
            <a:off x="560484" y="1479150"/>
            <a:ext cx="8023031" cy="4139543"/>
          </a:xfrm>
          <a:prstGeom prst="rect">
            <a:avLst/>
          </a:prstGeom>
        </p:spPr>
      </p:pic>
    </p:spTree>
    <p:extLst>
      <p:ext uri="{BB962C8B-B14F-4D97-AF65-F5344CB8AC3E}">
        <p14:creationId xmlns:p14="http://schemas.microsoft.com/office/powerpoint/2010/main" val="1232339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77DD-2D66-4872-816F-48501C3B03C0}"/>
              </a:ext>
            </a:extLst>
          </p:cNvPr>
          <p:cNvSpPr>
            <a:spLocks noGrp="1"/>
          </p:cNvSpPr>
          <p:nvPr>
            <p:ph type="title"/>
          </p:nvPr>
        </p:nvSpPr>
        <p:spPr/>
        <p:txBody>
          <a:bodyPr/>
          <a:lstStyle/>
          <a:p>
            <a:r>
              <a:rPr lang="en-IN" dirty="0"/>
              <a:t>Using LinkedList for Queue</a:t>
            </a:r>
          </a:p>
        </p:txBody>
      </p:sp>
      <p:pic>
        <p:nvPicPr>
          <p:cNvPr id="5" name="Content Placeholder 4" descr="A diagram shows java.util.LinkedList less than symbol E greater than symbol leading to interface java.util.List less than symbol. For long description in Notes pane, press F6.">
            <a:extLst>
              <a:ext uri="{FF2B5EF4-FFF2-40B4-BE49-F238E27FC236}">
                <a16:creationId xmlns:a16="http://schemas.microsoft.com/office/drawing/2014/main" id="{2239ADE7-5B78-4019-A710-D858EB20D90B}"/>
              </a:ext>
            </a:extLst>
          </p:cNvPr>
          <p:cNvPicPr>
            <a:picLocks noGrp="1" noChangeAspect="1"/>
          </p:cNvPicPr>
          <p:nvPr>
            <p:ph sz="quarter" idx="13"/>
          </p:nvPr>
        </p:nvPicPr>
        <p:blipFill>
          <a:blip r:embed="rId3"/>
          <a:stretch>
            <a:fillRect/>
          </a:stretch>
        </p:blipFill>
        <p:spPr>
          <a:xfrm>
            <a:off x="726678" y="1483129"/>
            <a:ext cx="7693819" cy="4566300"/>
          </a:xfrm>
          <a:prstGeom prst="rect">
            <a:avLst/>
          </a:prstGeom>
        </p:spPr>
      </p:pic>
    </p:spTree>
    <p:extLst>
      <p:ext uri="{BB962C8B-B14F-4D97-AF65-F5344CB8AC3E}">
        <p14:creationId xmlns:p14="http://schemas.microsoft.com/office/powerpoint/2010/main" val="42400234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The </a:t>
            </a:r>
            <a:r>
              <a:rPr lang="en-IN" dirty="0" err="1"/>
              <a:t>PriorityQueue</a:t>
            </a:r>
            <a:r>
              <a:rPr lang="en-IN" dirty="0"/>
              <a:t> Class</a:t>
            </a:r>
          </a:p>
        </p:txBody>
      </p:sp>
      <p:pic>
        <p:nvPicPr>
          <p:cNvPr id="6" name="Content Placeholder 5" descr="A diagram shows java.util.PriorityQueue less than symbol E greater than symbol leading to the interface Java. util.Queue less than symbol E greater than symbol. For long description in Notes pane, press F6.">
            <a:extLst>
              <a:ext uri="{FF2B5EF4-FFF2-40B4-BE49-F238E27FC236}">
                <a16:creationId xmlns:a16="http://schemas.microsoft.com/office/drawing/2014/main" id="{7F354421-D5D3-42AC-BF3C-E4214D341085}"/>
              </a:ext>
            </a:extLst>
          </p:cNvPr>
          <p:cNvPicPr>
            <a:picLocks noGrp="1" noChangeAspect="1"/>
          </p:cNvPicPr>
          <p:nvPr>
            <p:ph sz="quarter" idx="13"/>
          </p:nvPr>
        </p:nvPicPr>
        <p:blipFill>
          <a:blip r:embed="rId3"/>
          <a:stretch>
            <a:fillRect/>
          </a:stretch>
        </p:blipFill>
        <p:spPr>
          <a:xfrm>
            <a:off x="481715" y="1928767"/>
            <a:ext cx="8180568" cy="3000467"/>
          </a:xfrm>
          <a:prstGeom prst="rect">
            <a:avLst/>
          </a:prstGeom>
        </p:spPr>
      </p:pic>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5786203" y="5844065"/>
            <a:ext cx="2900597" cy="486448"/>
          </a:xfrm>
        </p:spPr>
        <p:txBody>
          <a:bodyPr/>
          <a:lstStyle/>
          <a:p>
            <a:pPr marL="432" indent="0" algn="ctr">
              <a:buNone/>
            </a:pPr>
            <a:r>
              <a:rPr lang="en-IN" dirty="0" err="1">
                <a:hlinkClick r:id="rId4" tooltip="https://liveexample.pearsoncmg.com/html/PriorityQueueDemo.html"/>
              </a:rPr>
              <a:t>PriorityQueueDemo</a:t>
            </a:r>
            <a:endParaRPr lang="en-IN" dirty="0">
              <a:hlinkClick r:id="rId4" tooltip="https://liveexample.pearsoncmg.com/html/PriorityQueueDemo.html"/>
            </a:endParaRPr>
          </a:p>
        </p:txBody>
      </p:sp>
    </p:spTree>
    <p:extLst>
      <p:ext uri="{BB962C8B-B14F-4D97-AF65-F5344CB8AC3E}">
        <p14:creationId xmlns:p14="http://schemas.microsoft.com/office/powerpoint/2010/main" val="1125813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7D2E4-05DC-4C73-B98A-B9F6FB41FEFD}"/>
              </a:ext>
            </a:extLst>
          </p:cNvPr>
          <p:cNvSpPr>
            <a:spLocks noGrp="1"/>
          </p:cNvSpPr>
          <p:nvPr>
            <p:ph type="title"/>
          </p:nvPr>
        </p:nvSpPr>
        <p:spPr/>
        <p:txBody>
          <a:bodyPr/>
          <a:lstStyle/>
          <a:p>
            <a:r>
              <a:rPr lang="en-IN" dirty="0"/>
              <a:t>Case Study: Evaluating Expressions</a:t>
            </a:r>
          </a:p>
        </p:txBody>
      </p:sp>
      <p:sp>
        <p:nvSpPr>
          <p:cNvPr id="3" name="Content Placeholder 2">
            <a:extLst>
              <a:ext uri="{FF2B5EF4-FFF2-40B4-BE49-F238E27FC236}">
                <a16:creationId xmlns:a16="http://schemas.microsoft.com/office/drawing/2014/main" id="{A996B3AB-EDA9-4D0D-9FD2-393F3E569B67}"/>
              </a:ext>
            </a:extLst>
          </p:cNvPr>
          <p:cNvSpPr>
            <a:spLocks noGrp="1"/>
          </p:cNvSpPr>
          <p:nvPr>
            <p:ph sz="quarter" idx="13"/>
          </p:nvPr>
        </p:nvSpPr>
        <p:spPr>
          <a:xfrm>
            <a:off x="457200" y="1552575"/>
            <a:ext cx="8229600" cy="522024"/>
          </a:xfrm>
        </p:spPr>
        <p:txBody>
          <a:bodyPr/>
          <a:lstStyle/>
          <a:p>
            <a:pPr marL="432" indent="0">
              <a:buNone/>
            </a:pPr>
            <a:r>
              <a:rPr lang="en-IN" dirty="0"/>
              <a:t>Stacks can be used to evaluate expressions.</a:t>
            </a:r>
          </a:p>
        </p:txBody>
      </p:sp>
      <p:pic>
        <p:nvPicPr>
          <p:cNvPr id="16" name="Content Placeholder 15" descr="A screenshot of Google search page shows calculation as 51 + left parenthesis 54 times left parenthesis 3 + 2 right parenthesis, right parenthesis = 321.">
            <a:extLst>
              <a:ext uri="{FF2B5EF4-FFF2-40B4-BE49-F238E27FC236}">
                <a16:creationId xmlns:a16="http://schemas.microsoft.com/office/drawing/2014/main" id="{E153892E-0179-4868-B68F-0C3471F3B232}"/>
              </a:ext>
            </a:extLst>
          </p:cNvPr>
          <p:cNvPicPr>
            <a:picLocks noGrp="1" noChangeAspect="1"/>
          </p:cNvPicPr>
          <p:nvPr>
            <p:ph sz="quarter" idx="14"/>
          </p:nvPr>
        </p:nvPicPr>
        <p:blipFill>
          <a:blip r:embed="rId3"/>
          <a:stretch>
            <a:fillRect/>
          </a:stretch>
        </p:blipFill>
        <p:spPr>
          <a:xfrm>
            <a:off x="672569" y="2274615"/>
            <a:ext cx="4050138" cy="2424101"/>
          </a:xfrm>
          <a:prstGeom prst="rect">
            <a:avLst/>
          </a:prstGeom>
        </p:spPr>
      </p:pic>
      <p:pic>
        <p:nvPicPr>
          <p:cNvPr id="6" name="Content Placeholder 5" descr="A screenshot shows the calculation in the Command Prompt window.">
            <a:extLst>
              <a:ext uri="{FF2B5EF4-FFF2-40B4-BE49-F238E27FC236}">
                <a16:creationId xmlns:a16="http://schemas.microsoft.com/office/drawing/2014/main" id="{4CA6A756-D79F-449B-8CE3-3A448CE2C535}"/>
              </a:ext>
            </a:extLst>
          </p:cNvPr>
          <p:cNvPicPr>
            <a:picLocks noGrp="1" noChangeAspect="1"/>
          </p:cNvPicPr>
          <p:nvPr>
            <p:ph sz="quarter" idx="15"/>
          </p:nvPr>
        </p:nvPicPr>
        <p:blipFill>
          <a:blip r:embed="rId4"/>
          <a:stretch>
            <a:fillRect/>
          </a:stretch>
        </p:blipFill>
        <p:spPr>
          <a:xfrm>
            <a:off x="672569" y="4830911"/>
            <a:ext cx="3389505" cy="1236712"/>
          </a:xfrm>
          <a:prstGeom prst="rect">
            <a:avLst/>
          </a:prstGeom>
        </p:spPr>
      </p:pic>
      <p:sp>
        <p:nvSpPr>
          <p:cNvPr id="10" name="Text Placeholder 9">
            <a:extLst>
              <a:ext uri="{FF2B5EF4-FFF2-40B4-BE49-F238E27FC236}">
                <a16:creationId xmlns:a16="http://schemas.microsoft.com/office/drawing/2014/main" id="{1F484E12-D550-4AEA-ACA3-6520FAEB3A89}"/>
              </a:ext>
            </a:extLst>
          </p:cNvPr>
          <p:cNvSpPr>
            <a:spLocks noGrp="1"/>
          </p:cNvSpPr>
          <p:nvPr>
            <p:ph type="body" sz="quarter" idx="20"/>
          </p:nvPr>
        </p:nvSpPr>
        <p:spPr>
          <a:xfrm>
            <a:off x="5696262" y="5603875"/>
            <a:ext cx="2990537" cy="522024"/>
          </a:xfrm>
        </p:spPr>
        <p:txBody>
          <a:bodyPr/>
          <a:lstStyle/>
          <a:p>
            <a:pPr marL="432" indent="0" algn="ctr">
              <a:buNone/>
            </a:pPr>
            <a:r>
              <a:rPr lang="en-IN" dirty="0">
                <a:hlinkClick r:id="rId5" tooltip="https://liveexample.pearsoncmg.com/html/EvaluateExpression.html"/>
              </a:rPr>
              <a:t>Evaluate Expression</a:t>
            </a:r>
          </a:p>
        </p:txBody>
      </p:sp>
    </p:spTree>
    <p:extLst>
      <p:ext uri="{BB962C8B-B14F-4D97-AF65-F5344CB8AC3E}">
        <p14:creationId xmlns:p14="http://schemas.microsoft.com/office/powerpoint/2010/main" val="2342840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6714-CAD6-4385-A86C-307BA41AE6AE}"/>
              </a:ext>
            </a:extLst>
          </p:cNvPr>
          <p:cNvSpPr>
            <a:spLocks noGrp="1"/>
          </p:cNvSpPr>
          <p:nvPr>
            <p:ph type="title"/>
          </p:nvPr>
        </p:nvSpPr>
        <p:spPr/>
        <p:txBody>
          <a:bodyPr/>
          <a:lstStyle/>
          <a:p>
            <a:r>
              <a:rPr lang="en-IN" dirty="0"/>
              <a:t>Algorithm</a:t>
            </a:r>
          </a:p>
        </p:txBody>
      </p:sp>
      <p:sp>
        <p:nvSpPr>
          <p:cNvPr id="3" name="Content Placeholder 2">
            <a:extLst>
              <a:ext uri="{FF2B5EF4-FFF2-40B4-BE49-F238E27FC236}">
                <a16:creationId xmlns:a16="http://schemas.microsoft.com/office/drawing/2014/main" id="{23FB5C24-3059-4F07-84BD-4954418D3E28}"/>
              </a:ext>
            </a:extLst>
          </p:cNvPr>
          <p:cNvSpPr>
            <a:spLocks noGrp="1"/>
          </p:cNvSpPr>
          <p:nvPr>
            <p:ph sz="quarter" idx="13"/>
          </p:nvPr>
        </p:nvSpPr>
        <p:spPr>
          <a:xfrm>
            <a:off x="457200" y="1312650"/>
            <a:ext cx="8232775" cy="4905605"/>
          </a:xfrm>
        </p:spPr>
        <p:txBody>
          <a:bodyPr/>
          <a:lstStyle/>
          <a:p>
            <a:pPr marL="432" indent="0">
              <a:spcBef>
                <a:spcPts val="600"/>
              </a:spcBef>
              <a:buNone/>
            </a:pPr>
            <a:r>
              <a:rPr lang="en-IN" sz="1800" b="1" dirty="0"/>
              <a:t>Phase 1: Scanning the expression</a:t>
            </a:r>
          </a:p>
          <a:p>
            <a:pPr marL="432" indent="0">
              <a:spcBef>
                <a:spcPts val="600"/>
              </a:spcBef>
              <a:buNone/>
            </a:pPr>
            <a:r>
              <a:rPr lang="en-IN" sz="1800" dirty="0"/>
              <a:t>The program scans the expression from left to right to extract operands, operators, and the parentheses.</a:t>
            </a:r>
          </a:p>
          <a:p>
            <a:pPr marL="432" indent="0">
              <a:spcBef>
                <a:spcPts val="600"/>
              </a:spcBef>
              <a:buNone/>
            </a:pPr>
            <a:r>
              <a:rPr lang="en-IN" sz="1800" dirty="0"/>
              <a:t>1.1. If the extracted item is an operand, push it to </a:t>
            </a:r>
            <a:r>
              <a:rPr lang="en-IN" sz="1800" b="1" dirty="0" err="1"/>
              <a:t>operandStack</a:t>
            </a:r>
            <a:r>
              <a:rPr lang="en-IN" sz="1800" dirty="0"/>
              <a:t>.</a:t>
            </a:r>
          </a:p>
          <a:p>
            <a:pPr marL="432" indent="0">
              <a:spcBef>
                <a:spcPts val="600"/>
              </a:spcBef>
              <a:buNone/>
            </a:pPr>
            <a:r>
              <a:rPr lang="en-IN" sz="1800" dirty="0"/>
              <a:t>1.2. If the extracted item is a + or - operator, process all the operators at the top of </a:t>
            </a:r>
            <a:r>
              <a:rPr lang="en-IN" sz="1800" b="1" dirty="0" err="1"/>
              <a:t>operatorStack</a:t>
            </a:r>
            <a:r>
              <a:rPr lang="en-IN" sz="1800" dirty="0"/>
              <a:t> and push the extracted operator to </a:t>
            </a:r>
            <a:r>
              <a:rPr lang="en-IN" sz="1800" b="1" dirty="0" err="1"/>
              <a:t>operatorStack</a:t>
            </a:r>
            <a:r>
              <a:rPr lang="en-IN" sz="1800" dirty="0"/>
              <a:t>.</a:t>
            </a:r>
          </a:p>
          <a:p>
            <a:pPr marL="432" indent="0">
              <a:spcBef>
                <a:spcPts val="600"/>
              </a:spcBef>
              <a:buNone/>
            </a:pPr>
            <a:r>
              <a:rPr lang="en-IN" sz="1800" dirty="0"/>
              <a:t>1.3. If the extracted item is a * or / operator, process the * or / operators at the top of </a:t>
            </a:r>
            <a:r>
              <a:rPr lang="en-IN" sz="1800" b="1" dirty="0" err="1"/>
              <a:t>operatorStack</a:t>
            </a:r>
            <a:r>
              <a:rPr lang="en-IN" sz="1800" dirty="0"/>
              <a:t> and push the extracted operator to </a:t>
            </a:r>
            <a:r>
              <a:rPr lang="en-IN" sz="1800" b="1" dirty="0" err="1"/>
              <a:t>operatorStack</a:t>
            </a:r>
            <a:r>
              <a:rPr lang="en-IN" sz="1800" dirty="0"/>
              <a:t>.</a:t>
            </a:r>
          </a:p>
          <a:p>
            <a:pPr marL="432" indent="0">
              <a:spcBef>
                <a:spcPts val="600"/>
              </a:spcBef>
              <a:buNone/>
            </a:pPr>
            <a:r>
              <a:rPr lang="en-IN" sz="1800" dirty="0"/>
              <a:t>1.4. If the extracted item is a ( symbol, push it to </a:t>
            </a:r>
            <a:r>
              <a:rPr lang="en-IN" sz="1800" b="1" dirty="0" err="1"/>
              <a:t>operatorStack</a:t>
            </a:r>
            <a:r>
              <a:rPr lang="en-IN" sz="1800" dirty="0"/>
              <a:t>.</a:t>
            </a:r>
          </a:p>
          <a:p>
            <a:pPr marL="432" indent="0">
              <a:spcBef>
                <a:spcPts val="600"/>
              </a:spcBef>
              <a:buNone/>
            </a:pPr>
            <a:r>
              <a:rPr lang="en-IN" sz="1800" dirty="0"/>
              <a:t>1.5. If the extracted item is a ) symbol, repeatedly process the operators from the top of </a:t>
            </a:r>
            <a:r>
              <a:rPr lang="en-IN" sz="1800" b="1" dirty="0" err="1"/>
              <a:t>operatorStack</a:t>
            </a:r>
            <a:r>
              <a:rPr lang="en-IN" sz="1800" dirty="0"/>
              <a:t> until seeing the ( symbol on the stack.</a:t>
            </a:r>
          </a:p>
          <a:p>
            <a:pPr marL="432" indent="0">
              <a:spcBef>
                <a:spcPts val="600"/>
              </a:spcBef>
              <a:buNone/>
            </a:pPr>
            <a:endParaRPr lang="en-IN" sz="1800" dirty="0"/>
          </a:p>
          <a:p>
            <a:pPr marL="432" indent="0">
              <a:spcBef>
                <a:spcPts val="600"/>
              </a:spcBef>
              <a:buNone/>
            </a:pPr>
            <a:r>
              <a:rPr lang="en-IN" sz="1800" b="1" dirty="0"/>
              <a:t>Phase 2: Clearing the stack</a:t>
            </a:r>
          </a:p>
          <a:p>
            <a:pPr marL="432" indent="0">
              <a:spcBef>
                <a:spcPts val="600"/>
              </a:spcBef>
              <a:buNone/>
            </a:pPr>
            <a:r>
              <a:rPr lang="en-IN" sz="1800" dirty="0"/>
              <a:t>Repeatedly process the operators from the top of </a:t>
            </a:r>
            <a:r>
              <a:rPr lang="en-IN" sz="1800" b="1" dirty="0" err="1"/>
              <a:t>operatorStack</a:t>
            </a:r>
            <a:r>
              <a:rPr lang="en-IN" sz="1800" dirty="0"/>
              <a:t> until </a:t>
            </a:r>
            <a:r>
              <a:rPr lang="en-IN" sz="1800" b="1" dirty="0" err="1"/>
              <a:t>operatorStack</a:t>
            </a:r>
            <a:r>
              <a:rPr lang="en-IN" sz="1800" dirty="0"/>
              <a:t> is empty.</a:t>
            </a:r>
          </a:p>
        </p:txBody>
      </p:sp>
    </p:spTree>
    <p:extLst>
      <p:ext uri="{BB962C8B-B14F-4D97-AF65-F5344CB8AC3E}">
        <p14:creationId xmlns:p14="http://schemas.microsoft.com/office/powerpoint/2010/main" val="611477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4EE2-58FA-4264-92C4-2E247E5DA3AE}"/>
              </a:ext>
            </a:extLst>
          </p:cNvPr>
          <p:cNvSpPr>
            <a:spLocks noGrp="1"/>
          </p:cNvSpPr>
          <p:nvPr>
            <p:ph type="title"/>
          </p:nvPr>
        </p:nvSpPr>
        <p:spPr/>
        <p:txBody>
          <a:bodyPr/>
          <a:lstStyle/>
          <a:p>
            <a:r>
              <a:rPr lang="en-IN" dirty="0"/>
              <a:t>Example</a:t>
            </a:r>
          </a:p>
        </p:txBody>
      </p:sp>
      <p:pic>
        <p:nvPicPr>
          <p:cNvPr id="4" name="Content Placeholder 3" descr="A table shows column headings from left to the right as expression, scan, action, operandStack, and operandStack. The row entries are as follows. For long description in Notes pane, press F6.">
            <a:extLst>
              <a:ext uri="{FF2B5EF4-FFF2-40B4-BE49-F238E27FC236}">
                <a16:creationId xmlns:a16="http://schemas.microsoft.com/office/drawing/2014/main" id="{AEE931E3-9081-471B-BEC2-EE8C6BA4EC41}"/>
              </a:ext>
            </a:extLst>
          </p:cNvPr>
          <p:cNvPicPr>
            <a:picLocks noGrp="1" noChangeAspect="1"/>
          </p:cNvPicPr>
          <p:nvPr>
            <p:ph sz="quarter" idx="13"/>
          </p:nvPr>
        </p:nvPicPr>
        <p:blipFill>
          <a:blip r:embed="rId3"/>
          <a:stretch>
            <a:fillRect/>
          </a:stretch>
        </p:blipFill>
        <p:spPr>
          <a:xfrm>
            <a:off x="1447129" y="1603894"/>
            <a:ext cx="6252917" cy="4526905"/>
          </a:xfrm>
          <a:prstGeom prst="rect">
            <a:avLst/>
          </a:prstGeom>
        </p:spPr>
      </p:pic>
    </p:spTree>
    <p:extLst>
      <p:ext uri="{BB962C8B-B14F-4D97-AF65-F5344CB8AC3E}">
        <p14:creationId xmlns:p14="http://schemas.microsoft.com/office/powerpoint/2010/main" val="3092218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5" name="Title 4">
            <a:extLst>
              <a:ext uri="{FF2B5EF4-FFF2-40B4-BE49-F238E27FC236}">
                <a16:creationId xmlns:a16="http://schemas.microsoft.com/office/drawing/2014/main" id="{E47FF819-0D5D-491A-BF8F-B42813E7390C}"/>
              </a:ext>
            </a:extLst>
          </p:cNvPr>
          <p:cNvSpPr>
            <a:spLocks noGrp="1"/>
          </p:cNvSpPr>
          <p:nvPr>
            <p:ph type="title"/>
          </p:nvPr>
        </p:nvSpPr>
        <p:spPr/>
        <p:txBody>
          <a:bodyPr/>
          <a:lstStyle/>
          <a:p>
            <a:r>
              <a:rPr lang="en-US" dirty="0"/>
              <a:t>Copyright</a:t>
            </a: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84" y="2317359"/>
            <a:ext cx="1277815" cy="1434026"/>
          </a:xfrm>
          <a:prstGeom prst="rect">
            <a:avLst/>
          </a:prstGeom>
        </p:spPr>
      </p:pic>
      <p:sp>
        <p:nvSpPr>
          <p:cNvPr id="2" name="Text Placeholder 1">
            <a:extLst>
              <a:ext uri="{FF2B5EF4-FFF2-40B4-BE49-F238E27FC236}">
                <a16:creationId xmlns:a16="http://schemas.microsoft.com/office/drawing/2014/main" id="{AD5FAE7B-F718-4307-B112-AD6256157E8F}"/>
              </a:ext>
            </a:extLst>
          </p:cNvPr>
          <p:cNvSpPr>
            <a:spLocks noGrp="1"/>
          </p:cNvSpPr>
          <p:nvPr>
            <p:ph type="body" idx="4294967295"/>
          </p:nvPr>
        </p:nvSpPr>
        <p:spPr>
          <a:xfrm>
            <a:off x="1606061" y="1852246"/>
            <a:ext cx="6858001" cy="2854836"/>
          </a:xfrm>
          <a:ln/>
        </p:spPr>
        <p:style>
          <a:lnRef idx="2">
            <a:schemeClr val="dk1"/>
          </a:lnRef>
          <a:fillRef idx="1">
            <a:schemeClr val="lt1"/>
          </a:fillRef>
          <a:effectRef idx="0">
            <a:schemeClr val="dk1"/>
          </a:effectRef>
          <a:fontRef idx="minor">
            <a:schemeClr val="dk1"/>
          </a:fontRef>
        </p:style>
        <p:txBody>
          <a:bodyPr lIns="182880" tIns="182880" rIns="182880" bIns="182880" anchor="ctr"/>
          <a:lstStyle/>
          <a:p>
            <a:pPr marL="101600" indent="0">
              <a:buNone/>
            </a:pPr>
            <a:r>
              <a:rPr lang="en-US" b="1" dirty="0"/>
              <a:t>This work is protected by United States copyright laws and is</a:t>
            </a:r>
            <a:r>
              <a:rPr lang="en-US" b="1" baseline="0" dirty="0"/>
              <a:t> </a:t>
            </a:r>
            <a:r>
              <a:rPr lang="en-US" b="1" dirty="0"/>
              <a:t>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18AA-71A8-4BD6-9DD7-3264BF35F178}"/>
              </a:ext>
            </a:extLst>
          </p:cNvPr>
          <p:cNvSpPr>
            <a:spLocks noGrp="1"/>
          </p:cNvSpPr>
          <p:nvPr>
            <p:ph type="title"/>
          </p:nvPr>
        </p:nvSpPr>
        <p:spPr/>
        <p:txBody>
          <a:bodyPr/>
          <a:lstStyle/>
          <a:p>
            <a:r>
              <a:rPr lang="en-IN" dirty="0"/>
              <a:t>What Is Data Structure?</a:t>
            </a:r>
          </a:p>
        </p:txBody>
      </p:sp>
      <p:sp>
        <p:nvSpPr>
          <p:cNvPr id="3" name="Content Placeholder 2">
            <a:extLst>
              <a:ext uri="{FF2B5EF4-FFF2-40B4-BE49-F238E27FC236}">
                <a16:creationId xmlns:a16="http://schemas.microsoft.com/office/drawing/2014/main" id="{B5E151C8-2038-4C53-ABEA-180E21C87593}"/>
              </a:ext>
            </a:extLst>
          </p:cNvPr>
          <p:cNvSpPr>
            <a:spLocks noGrp="1"/>
          </p:cNvSpPr>
          <p:nvPr>
            <p:ph sz="quarter" idx="13"/>
          </p:nvPr>
        </p:nvSpPr>
        <p:spPr/>
        <p:txBody>
          <a:bodyPr/>
          <a:lstStyle/>
          <a:p>
            <a:pPr marL="432" indent="0">
              <a:buNone/>
            </a:pPr>
            <a:r>
              <a:rPr lang="en-IN" dirty="0"/>
              <a:t>A data structure is a collection of data organized in some fashion. The structure not only stores data, but also supports operations for accessing and manipulating the data.</a:t>
            </a:r>
          </a:p>
        </p:txBody>
      </p:sp>
    </p:spTree>
    <p:extLst>
      <p:ext uri="{BB962C8B-B14F-4D97-AF65-F5344CB8AC3E}">
        <p14:creationId xmlns:p14="http://schemas.microsoft.com/office/powerpoint/2010/main" val="2994465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73B5-8525-4153-9130-86AD98088679}"/>
              </a:ext>
            </a:extLst>
          </p:cNvPr>
          <p:cNvSpPr>
            <a:spLocks noGrp="1"/>
          </p:cNvSpPr>
          <p:nvPr>
            <p:ph type="title"/>
          </p:nvPr>
        </p:nvSpPr>
        <p:spPr>
          <a:xfrm>
            <a:off x="457200" y="215371"/>
            <a:ext cx="8449056" cy="1097279"/>
          </a:xfrm>
        </p:spPr>
        <p:txBody>
          <a:bodyPr/>
          <a:lstStyle/>
          <a:p>
            <a:r>
              <a:rPr lang="en-IN" sz="3200" dirty="0"/>
              <a:t>Java Collection Framework hierarchy </a:t>
            </a:r>
            <a:r>
              <a:rPr lang="en-IN" sz="2000" b="0" dirty="0"/>
              <a:t>(1 of 2)</a:t>
            </a:r>
            <a:endParaRPr lang="en-IN" sz="3200" b="0" dirty="0"/>
          </a:p>
        </p:txBody>
      </p:sp>
      <p:sp>
        <p:nvSpPr>
          <p:cNvPr id="3" name="Content Placeholder 2">
            <a:extLst>
              <a:ext uri="{FF2B5EF4-FFF2-40B4-BE49-F238E27FC236}">
                <a16:creationId xmlns:a16="http://schemas.microsoft.com/office/drawing/2014/main" id="{3B038144-98E7-43B3-9707-650C938F01EA}"/>
              </a:ext>
            </a:extLst>
          </p:cNvPr>
          <p:cNvSpPr>
            <a:spLocks noGrp="1"/>
          </p:cNvSpPr>
          <p:nvPr>
            <p:ph sz="quarter" idx="13"/>
          </p:nvPr>
        </p:nvSpPr>
        <p:spPr/>
        <p:txBody>
          <a:bodyPr/>
          <a:lstStyle/>
          <a:p>
            <a:pPr marL="432" indent="0">
              <a:buNone/>
            </a:pPr>
            <a:r>
              <a:rPr lang="en-IN" dirty="0"/>
              <a:t>A </a:t>
            </a:r>
            <a:r>
              <a:rPr lang="en-IN" b="1" dirty="0"/>
              <a:t>collection</a:t>
            </a:r>
            <a:r>
              <a:rPr lang="en-IN" dirty="0"/>
              <a:t> is a container object that holds a group of objects, often referred to as </a:t>
            </a:r>
            <a:r>
              <a:rPr lang="en-IN" b="1" dirty="0"/>
              <a:t>elements</a:t>
            </a:r>
            <a:r>
              <a:rPr lang="en-IN" dirty="0"/>
              <a:t>. The Java Collections Framework supports two types of collections:</a:t>
            </a:r>
          </a:p>
          <a:p>
            <a:r>
              <a:rPr lang="en-IN" dirty="0"/>
              <a:t>One, for storing a collection , is simply called collection.</a:t>
            </a:r>
          </a:p>
          <a:p>
            <a:r>
              <a:rPr lang="en-IN" dirty="0"/>
              <a:t>The other, for storing key/value pairs, is called a map.</a:t>
            </a:r>
          </a:p>
        </p:txBody>
      </p:sp>
    </p:spTree>
    <p:extLst>
      <p:ext uri="{BB962C8B-B14F-4D97-AF65-F5344CB8AC3E}">
        <p14:creationId xmlns:p14="http://schemas.microsoft.com/office/powerpoint/2010/main" val="45876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C115D8-3E9A-4B3C-85D4-533039DB1670}"/>
              </a:ext>
            </a:extLst>
          </p:cNvPr>
          <p:cNvSpPr>
            <a:spLocks noGrp="1"/>
          </p:cNvSpPr>
          <p:nvPr>
            <p:ph type="title"/>
          </p:nvPr>
        </p:nvSpPr>
        <p:spPr>
          <a:xfrm>
            <a:off x="457200" y="215371"/>
            <a:ext cx="8412480" cy="1097279"/>
          </a:xfrm>
        </p:spPr>
        <p:txBody>
          <a:bodyPr/>
          <a:lstStyle/>
          <a:p>
            <a:r>
              <a:rPr lang="en-IN" sz="3200" dirty="0"/>
              <a:t>Java Collection Framework hierarchy </a:t>
            </a:r>
            <a:r>
              <a:rPr lang="en-IN" sz="2000" b="0" dirty="0"/>
              <a:t>(2 of 2)</a:t>
            </a:r>
            <a:endParaRPr lang="en-IN" sz="3200" b="0" dirty="0"/>
          </a:p>
        </p:txBody>
      </p:sp>
      <p:sp>
        <p:nvSpPr>
          <p:cNvPr id="3" name="Content Placeholder 2">
            <a:extLst>
              <a:ext uri="{FF2B5EF4-FFF2-40B4-BE49-F238E27FC236}">
                <a16:creationId xmlns:a16="http://schemas.microsoft.com/office/drawing/2014/main" id="{D0B3A836-81B3-42DF-B564-730691056FB9}"/>
              </a:ext>
            </a:extLst>
          </p:cNvPr>
          <p:cNvSpPr>
            <a:spLocks noGrp="1"/>
          </p:cNvSpPr>
          <p:nvPr>
            <p:ph sz="quarter" idx="13"/>
          </p:nvPr>
        </p:nvSpPr>
        <p:spPr>
          <a:xfrm>
            <a:off x="457200" y="1556327"/>
            <a:ext cx="8229600" cy="577273"/>
          </a:xfrm>
        </p:spPr>
        <p:txBody>
          <a:bodyPr/>
          <a:lstStyle/>
          <a:p>
            <a:pPr marL="432" indent="0">
              <a:buNone/>
            </a:pPr>
            <a:r>
              <a:rPr lang="en-IN" dirty="0"/>
              <a:t>Set and List are </a:t>
            </a:r>
            <a:r>
              <a:rPr lang="en-IN" dirty="0" err="1"/>
              <a:t>subinterfaces</a:t>
            </a:r>
            <a:r>
              <a:rPr lang="en-IN" dirty="0"/>
              <a:t> of Collection.</a:t>
            </a:r>
          </a:p>
        </p:txBody>
      </p:sp>
      <p:pic>
        <p:nvPicPr>
          <p:cNvPr id="6" name="Content Placeholder 5" descr="A diagram shows the Java collection framework hierarchy. For long description in Notes pane, press F6.">
            <a:extLst>
              <a:ext uri="{FF2B5EF4-FFF2-40B4-BE49-F238E27FC236}">
                <a16:creationId xmlns:a16="http://schemas.microsoft.com/office/drawing/2014/main" id="{8F68616D-6DBB-4435-8FD0-225905B906E1}"/>
              </a:ext>
            </a:extLst>
          </p:cNvPr>
          <p:cNvPicPr>
            <a:picLocks noGrp="1" noChangeAspect="1"/>
          </p:cNvPicPr>
          <p:nvPr>
            <p:ph sz="quarter" idx="14"/>
          </p:nvPr>
        </p:nvPicPr>
        <p:blipFill>
          <a:blip r:embed="rId3"/>
          <a:stretch>
            <a:fillRect/>
          </a:stretch>
        </p:blipFill>
        <p:spPr>
          <a:xfrm>
            <a:off x="482635" y="2260600"/>
            <a:ext cx="8178729" cy="3700463"/>
          </a:xfrm>
          <a:prstGeom prst="rect">
            <a:avLst/>
          </a:prstGeom>
        </p:spPr>
      </p:pic>
    </p:spTree>
    <p:extLst>
      <p:ext uri="{BB962C8B-B14F-4D97-AF65-F5344CB8AC3E}">
        <p14:creationId xmlns:p14="http://schemas.microsoft.com/office/powerpoint/2010/main" val="675963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The Collection Interface</a:t>
            </a:r>
          </a:p>
        </p:txBody>
      </p:sp>
      <p:pic>
        <p:nvPicPr>
          <p:cNvPr id="22" name="Content Placeholder 21" descr="A diagram shows the interfaces java.util. For long description in Notes pane, press F6.">
            <a:extLst>
              <a:ext uri="{FF2B5EF4-FFF2-40B4-BE49-F238E27FC236}">
                <a16:creationId xmlns:a16="http://schemas.microsoft.com/office/drawing/2014/main" id="{9A3E10C2-93C9-4413-ADC9-402329D89EAB}"/>
              </a:ext>
            </a:extLst>
          </p:cNvPr>
          <p:cNvPicPr>
            <a:picLocks noGrp="1" noChangeAspect="1"/>
          </p:cNvPicPr>
          <p:nvPr>
            <p:ph sz="quarter" idx="13"/>
          </p:nvPr>
        </p:nvPicPr>
        <p:blipFill>
          <a:blip r:embed="rId3"/>
          <a:stretch>
            <a:fillRect/>
          </a:stretch>
        </p:blipFill>
        <p:spPr>
          <a:xfrm>
            <a:off x="487687" y="1610259"/>
            <a:ext cx="5998734" cy="4522313"/>
          </a:xfrm>
          <a:prstGeom prst="rect">
            <a:avLst/>
          </a:prstGeom>
        </p:spPr>
      </p:pic>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6560456" y="4817003"/>
            <a:ext cx="2126344" cy="486448"/>
          </a:xfrm>
        </p:spPr>
        <p:txBody>
          <a:bodyPr/>
          <a:lstStyle/>
          <a:p>
            <a:pPr marL="432" indent="0" algn="ctr">
              <a:buNone/>
            </a:pPr>
            <a:r>
              <a:rPr lang="en-IN" dirty="0">
                <a:hlinkClick r:id="rId4" tooltip="https://liveexample.pearsoncmg.com/dsanimation/Figure20_2v2.html"/>
              </a:rPr>
              <a:t>UML Diagram</a:t>
            </a:r>
          </a:p>
        </p:txBody>
      </p:sp>
      <p:sp>
        <p:nvSpPr>
          <p:cNvPr id="11" name="Text Placeholder 10">
            <a:extLst>
              <a:ext uri="{FF2B5EF4-FFF2-40B4-BE49-F238E27FC236}">
                <a16:creationId xmlns:a16="http://schemas.microsoft.com/office/drawing/2014/main" id="{998633C4-C9A5-414A-B221-29155BFCBF82}"/>
              </a:ext>
            </a:extLst>
          </p:cNvPr>
          <p:cNvSpPr>
            <a:spLocks noGrp="1"/>
          </p:cNvSpPr>
          <p:nvPr>
            <p:ph type="body" sz="quarter" idx="21"/>
          </p:nvPr>
        </p:nvSpPr>
        <p:spPr>
          <a:xfrm>
            <a:off x="6560456" y="5454680"/>
            <a:ext cx="2126343" cy="491642"/>
          </a:xfrm>
        </p:spPr>
        <p:txBody>
          <a:bodyPr/>
          <a:lstStyle/>
          <a:p>
            <a:pPr marL="432" indent="0" algn="ctr">
              <a:buNone/>
            </a:pPr>
            <a:r>
              <a:rPr lang="en-IN" dirty="0" err="1">
                <a:hlinkClick r:id="rId5" tooltip="https://liveexample.pearsoncmg.com/html/TestCollection.html"/>
              </a:rPr>
              <a:t>TestCollection</a:t>
            </a:r>
            <a:endParaRPr lang="en-IN" dirty="0">
              <a:hlinkClick r:id="rId5" tooltip="https://liveexample.pearsoncmg.com/html/TestCollection.html"/>
            </a:endParaRPr>
          </a:p>
        </p:txBody>
      </p:sp>
    </p:spTree>
    <p:extLst>
      <p:ext uri="{BB962C8B-B14F-4D97-AF65-F5344CB8AC3E}">
        <p14:creationId xmlns:p14="http://schemas.microsoft.com/office/powerpoint/2010/main" val="359881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Iterators</a:t>
            </a:r>
          </a:p>
        </p:txBody>
      </p:sp>
      <p:sp>
        <p:nvSpPr>
          <p:cNvPr id="6" name="Content Placeholder 5">
            <a:extLst>
              <a:ext uri="{FF2B5EF4-FFF2-40B4-BE49-F238E27FC236}">
                <a16:creationId xmlns:a16="http://schemas.microsoft.com/office/drawing/2014/main" id="{6337B9D9-7FD3-41B7-B08E-65962E416172}"/>
              </a:ext>
            </a:extLst>
          </p:cNvPr>
          <p:cNvSpPr>
            <a:spLocks noGrp="1"/>
          </p:cNvSpPr>
          <p:nvPr>
            <p:ph sz="quarter" idx="13"/>
          </p:nvPr>
        </p:nvSpPr>
        <p:spPr>
          <a:xfrm>
            <a:off x="457200" y="1552575"/>
            <a:ext cx="8229600" cy="1306739"/>
          </a:xfrm>
        </p:spPr>
        <p:txBody>
          <a:bodyPr/>
          <a:lstStyle/>
          <a:p>
            <a:pPr marL="432" indent="0">
              <a:buNone/>
            </a:pPr>
            <a:r>
              <a:rPr lang="en-IN" b="1" dirty="0"/>
              <a:t>Iterator</a:t>
            </a:r>
            <a:r>
              <a:rPr lang="en-IN" dirty="0"/>
              <a:t> is a classic design pattern for walking through a data structure without having to expose the details of how data is stored in the data structure.</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6894286" y="5600841"/>
            <a:ext cx="1792514" cy="486448"/>
          </a:xfrm>
        </p:spPr>
        <p:txBody>
          <a:bodyPr/>
          <a:lstStyle/>
          <a:p>
            <a:pPr marL="432" indent="0" algn="ctr">
              <a:buNone/>
            </a:pPr>
            <a:r>
              <a:rPr lang="en-IN" dirty="0" err="1">
                <a:hlinkClick r:id="rId3" tooltip="https://liveexample.pearsoncmg.com/html/TestIterator.html"/>
              </a:rPr>
              <a:t>TestIterator</a:t>
            </a:r>
            <a:endParaRPr lang="en-IN" dirty="0">
              <a:hlinkClick r:id="rId3" tooltip="https://liveexample.pearsoncmg.com/html/TestIterator.html"/>
            </a:endParaRPr>
          </a:p>
        </p:txBody>
      </p:sp>
    </p:spTree>
    <p:extLst>
      <p:ext uri="{BB962C8B-B14F-4D97-AF65-F5344CB8AC3E}">
        <p14:creationId xmlns:p14="http://schemas.microsoft.com/office/powerpoint/2010/main" val="264241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2EB9-8404-437A-A979-EA994DFB2391}"/>
              </a:ext>
            </a:extLst>
          </p:cNvPr>
          <p:cNvSpPr>
            <a:spLocks noGrp="1"/>
          </p:cNvSpPr>
          <p:nvPr>
            <p:ph type="title"/>
          </p:nvPr>
        </p:nvSpPr>
        <p:spPr/>
        <p:txBody>
          <a:bodyPr/>
          <a:lstStyle/>
          <a:p>
            <a:r>
              <a:rPr lang="en-IN" dirty="0"/>
              <a:t>Using the </a:t>
            </a:r>
            <a:r>
              <a:rPr lang="en-IN" dirty="0" err="1"/>
              <a:t>forEach</a:t>
            </a:r>
            <a:r>
              <a:rPr lang="en-IN" dirty="0"/>
              <a:t> Method</a:t>
            </a:r>
          </a:p>
        </p:txBody>
      </p:sp>
      <p:sp>
        <p:nvSpPr>
          <p:cNvPr id="6" name="Content Placeholder 5">
            <a:extLst>
              <a:ext uri="{FF2B5EF4-FFF2-40B4-BE49-F238E27FC236}">
                <a16:creationId xmlns:a16="http://schemas.microsoft.com/office/drawing/2014/main" id="{6337B9D9-7FD3-41B7-B08E-65962E416172}"/>
              </a:ext>
            </a:extLst>
          </p:cNvPr>
          <p:cNvSpPr>
            <a:spLocks noGrp="1"/>
          </p:cNvSpPr>
          <p:nvPr>
            <p:ph sz="quarter" idx="13"/>
          </p:nvPr>
        </p:nvSpPr>
        <p:spPr>
          <a:xfrm>
            <a:off x="457200" y="1552575"/>
            <a:ext cx="8229600" cy="1306739"/>
          </a:xfrm>
        </p:spPr>
        <p:txBody>
          <a:bodyPr/>
          <a:lstStyle/>
          <a:p>
            <a:pPr marL="432" indent="0">
              <a:buNone/>
            </a:pPr>
            <a:r>
              <a:rPr lang="en-IN" dirty="0"/>
              <a:t>Java 8 added a new </a:t>
            </a:r>
            <a:r>
              <a:rPr lang="en-IN" dirty="0" err="1"/>
              <a:t>forEach</a:t>
            </a:r>
            <a:r>
              <a:rPr lang="en-IN" dirty="0"/>
              <a:t> method in the </a:t>
            </a:r>
            <a:r>
              <a:rPr lang="en-IN" dirty="0" err="1"/>
              <a:t>Iterable</a:t>
            </a:r>
            <a:r>
              <a:rPr lang="en-IN" dirty="0"/>
              <a:t> interface. It functions like a foreach loop.</a:t>
            </a:r>
          </a:p>
        </p:txBody>
      </p:sp>
      <p:sp>
        <p:nvSpPr>
          <p:cNvPr id="10" name="Text Placeholder 9">
            <a:extLst>
              <a:ext uri="{FF2B5EF4-FFF2-40B4-BE49-F238E27FC236}">
                <a16:creationId xmlns:a16="http://schemas.microsoft.com/office/drawing/2014/main" id="{27E2F1CB-9B8A-40C0-A5A2-2DABC713835A}"/>
              </a:ext>
            </a:extLst>
          </p:cNvPr>
          <p:cNvSpPr>
            <a:spLocks noGrp="1"/>
          </p:cNvSpPr>
          <p:nvPr>
            <p:ph type="body" sz="quarter" idx="20"/>
          </p:nvPr>
        </p:nvSpPr>
        <p:spPr>
          <a:xfrm>
            <a:off x="6749143" y="5600841"/>
            <a:ext cx="1937657" cy="486448"/>
          </a:xfrm>
        </p:spPr>
        <p:txBody>
          <a:bodyPr/>
          <a:lstStyle/>
          <a:p>
            <a:pPr marL="432" indent="0" algn="ctr">
              <a:buNone/>
            </a:pPr>
            <a:r>
              <a:rPr lang="en-IN" dirty="0" err="1">
                <a:hlinkClick r:id="rId3" tooltip="https://liveexample.pearsoncmg.com/html/TestForEach.html"/>
              </a:rPr>
              <a:t>TestForEach</a:t>
            </a:r>
            <a:endParaRPr lang="en-IN" dirty="0">
              <a:hlinkClick r:id="rId3" tooltip="https://liveexample.pearsoncmg.com/html/TestForEach.html"/>
            </a:endParaRPr>
          </a:p>
        </p:txBody>
      </p:sp>
    </p:spTree>
    <p:extLst>
      <p:ext uri="{BB962C8B-B14F-4D97-AF65-F5344CB8AC3E}">
        <p14:creationId xmlns:p14="http://schemas.microsoft.com/office/powerpoint/2010/main" val="2837990109"/>
      </p:ext>
    </p:extLst>
  </p:cSld>
  <p:clrMapOvr>
    <a:masterClrMapping/>
  </p:clrMapOvr>
</p:sld>
</file>

<file path=ppt/theme/theme1.xml><?xml version="1.0" encoding="utf-8"?>
<a:theme xmlns:a="http://schemas.openxmlformats.org/drawingml/2006/main" name="USH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SHE_slide options">
  <a:themeElements>
    <a:clrScheme name="Custom 40">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33399"/>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D90B95B22DD945BDFF45EB84A5E21C" ma:contentTypeVersion="11" ma:contentTypeDescription="Create a new document." ma:contentTypeScope="" ma:versionID="d64c759ff087fb2f361248d72b503ae0">
  <xsd:schema xmlns:xsd="http://www.w3.org/2001/XMLSchema" xmlns:xs="http://www.w3.org/2001/XMLSchema" xmlns:p="http://schemas.microsoft.com/office/2006/metadata/properties" xmlns:ns2="7c1bd8dc-4e40-424f-a15f-9ffcd522197f" xmlns:ns3="6125ffc9-2c56-435e-8267-1393444907b2" targetNamespace="http://schemas.microsoft.com/office/2006/metadata/properties" ma:root="true" ma:fieldsID="7322cfddf5e3a731f65b591fdc9947f5" ns2:_="" ns3:_="">
    <xsd:import namespace="7c1bd8dc-4e40-424f-a15f-9ffcd522197f"/>
    <xsd:import namespace="6125ffc9-2c56-435e-8267-1393444907b2"/>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1bd8dc-4e40-424f-a15f-9ffcd522197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125ffc9-2c56-435e-8267-1393444907b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A70E8F-BF70-451D-9625-ED7C65C38C7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4863EEE-ED56-4EC7-BE8F-40EC5E6491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1bd8dc-4e40-424f-a15f-9ffcd522197f"/>
    <ds:schemaRef ds:uri="6125ffc9-2c56-435e-8267-1393444907b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1B9D41-5858-4A93-82D0-C91B28A6F37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146347</TotalTime>
  <Words>5097</Words>
  <Application>Microsoft Office PowerPoint</Application>
  <PresentationFormat>On-screen Show (4:3)</PresentationFormat>
  <Paragraphs>297</Paragraphs>
  <Slides>38</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Courier New</vt:lpstr>
      <vt:lpstr>Noto Sans Symbols</vt:lpstr>
      <vt:lpstr>Arial</vt:lpstr>
      <vt:lpstr>Times New Roman</vt:lpstr>
      <vt:lpstr>Verdana</vt:lpstr>
      <vt:lpstr>USHE</vt:lpstr>
      <vt:lpstr>USHE_slide options</vt:lpstr>
      <vt:lpstr>Introduction to Java Programming and Data Structures</vt:lpstr>
      <vt:lpstr>Objectives (1 of 2)</vt:lpstr>
      <vt:lpstr>Objectives (2 of 2)</vt:lpstr>
      <vt:lpstr>What Is Data Structure?</vt:lpstr>
      <vt:lpstr>Java Collection Framework hierarchy (1 of 2)</vt:lpstr>
      <vt:lpstr>Java Collection Framework hierarchy (2 of 2)</vt:lpstr>
      <vt:lpstr>The Collection Interface</vt:lpstr>
      <vt:lpstr>Iterators</vt:lpstr>
      <vt:lpstr>Using the forEach Method</vt:lpstr>
      <vt:lpstr>The List Interface (1 of 2)</vt:lpstr>
      <vt:lpstr>The List Interface (2 of 2)</vt:lpstr>
      <vt:lpstr>The List Iterator</vt:lpstr>
      <vt:lpstr>ArrayList and LinkedList</vt:lpstr>
      <vt:lpstr>java.util.ArrayList</vt:lpstr>
      <vt:lpstr>java.util.LinkedList</vt:lpstr>
      <vt:lpstr>Example: Using ArrayList and LinkedList</vt:lpstr>
      <vt:lpstr>The Comparator Interface</vt:lpstr>
      <vt:lpstr>The Comparator&lt;T&gt; Interface</vt:lpstr>
      <vt:lpstr>Using Lambda Expression in Comparator</vt:lpstr>
      <vt:lpstr>Other Comparator Examples</vt:lpstr>
      <vt:lpstr>Method Reference</vt:lpstr>
      <vt:lpstr>The comparing Method</vt:lpstr>
      <vt:lpstr>Add Additional Sort Criteria</vt:lpstr>
      <vt:lpstr>The Collections Class</vt:lpstr>
      <vt:lpstr>The Collections Class U M L Diagram</vt:lpstr>
      <vt:lpstr>Case Study: Multiple Bouncing Balls</vt:lpstr>
      <vt:lpstr>The Vector and Stack Classes</vt:lpstr>
      <vt:lpstr>The Vector Class (1 of 2)</vt:lpstr>
      <vt:lpstr>The Vector Class (2 of 2)</vt:lpstr>
      <vt:lpstr>The Stack Class</vt:lpstr>
      <vt:lpstr>Queues and Priority Queues</vt:lpstr>
      <vt:lpstr>The Queue Interface</vt:lpstr>
      <vt:lpstr>Using LinkedList for Queue</vt:lpstr>
      <vt:lpstr>The PriorityQueue Class</vt:lpstr>
      <vt:lpstr>Case Study: Evaluating Expressions</vt:lpstr>
      <vt:lpstr>Algorithm</vt:lpstr>
      <vt:lpstr>Example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 Programming and Data Structures, Twelfth Edition, Chapter 20, Lists, Stacks, Queues, and Priority Queues</dc:title>
  <dc:subject>IT</dc:subject>
  <dc:creator>Liang</dc:creator>
  <cp:keywords>Introduction to Java Programming and Data Structures</cp:keywords>
  <dc:description>This deck contains code snippets and symbols, screen reader users may need to increase verbosity levels; Long description alt-text is inserted in the notes pane; This presentation contains the hyperlinks located in Notes Pane.</dc:description>
  <cp:lastModifiedBy>Myungjae Kwak</cp:lastModifiedBy>
  <cp:revision>763</cp:revision>
  <dcterms:modified xsi:type="dcterms:W3CDTF">2025-06-01T19:49:17Z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0x01010086D90B95B22DD945BDFF45EB84A5E21C</vt:lpwstr>
  </property>
</Properties>
</file>